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>
        <p:scale>
          <a:sx n="123" d="100"/>
          <a:sy n="123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297C-69F9-4921-AC1C-926EC547658C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E909D-CD3C-4FC8-B3A0-927492652DB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44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297C-69F9-4921-AC1C-926EC547658C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E909D-CD3C-4FC8-B3A0-927492652DB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337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297C-69F9-4921-AC1C-926EC547658C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E909D-CD3C-4FC8-B3A0-927492652DB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722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297C-69F9-4921-AC1C-926EC547658C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E909D-CD3C-4FC8-B3A0-927492652DB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07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297C-69F9-4921-AC1C-926EC547658C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E909D-CD3C-4FC8-B3A0-927492652DB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32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297C-69F9-4921-AC1C-926EC547658C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E909D-CD3C-4FC8-B3A0-927492652DB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39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297C-69F9-4921-AC1C-926EC547658C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E909D-CD3C-4FC8-B3A0-927492652DB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704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297C-69F9-4921-AC1C-926EC547658C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E909D-CD3C-4FC8-B3A0-927492652DB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316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297C-69F9-4921-AC1C-926EC547658C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E909D-CD3C-4FC8-B3A0-927492652DB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683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297C-69F9-4921-AC1C-926EC547658C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E909D-CD3C-4FC8-B3A0-927492652DB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254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297C-69F9-4921-AC1C-926EC547658C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E909D-CD3C-4FC8-B3A0-927492652DB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983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C297C-69F9-4921-AC1C-926EC547658C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E909D-CD3C-4FC8-B3A0-927492652DB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846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IFRC Drowning Prevention Survey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60281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Sent June, 2018</a:t>
            </a:r>
          </a:p>
          <a:p>
            <a:endParaRPr lang="en-US" sz="3600" dirty="0" smtClean="0"/>
          </a:p>
          <a:p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84927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responded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4886"/>
            <a:ext cx="10515600" cy="53231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Of the 151 </a:t>
            </a:r>
            <a:r>
              <a:rPr lang="en-US" dirty="0"/>
              <a:t>RCRC </a:t>
            </a:r>
            <a:r>
              <a:rPr lang="en-US" dirty="0" smtClean="0"/>
              <a:t>Societies who were contacted:</a:t>
            </a:r>
            <a:endParaRPr lang="en-US" dirty="0"/>
          </a:p>
          <a:p>
            <a:r>
              <a:rPr lang="en-US" dirty="0"/>
              <a:t>47 responders from </a:t>
            </a:r>
            <a:r>
              <a:rPr lang="en-US" dirty="0" smtClean="0"/>
              <a:t>36 countries </a:t>
            </a:r>
          </a:p>
          <a:p>
            <a:r>
              <a:rPr lang="en-US" dirty="0" smtClean="0"/>
              <a:t>Europe- 11 (Austria, Belgium, Greece, Malta, Netherlands, Poland,  Romania, Serbia, Sweden, Turkey, Ukraine)</a:t>
            </a:r>
          </a:p>
          <a:p>
            <a:r>
              <a:rPr lang="en-US" dirty="0" smtClean="0"/>
              <a:t>Americas- 7 (Canada, Ecuador, Guatemala, Honduras, Mexico, St. Lucia)</a:t>
            </a:r>
          </a:p>
          <a:p>
            <a:r>
              <a:rPr lang="en-US" dirty="0" smtClean="0"/>
              <a:t>Africa- 6 (Malagasy, Mali, Mauritius, Nigeria, Sierra Leone, Uganda)</a:t>
            </a:r>
          </a:p>
          <a:p>
            <a:r>
              <a:rPr lang="en-US" dirty="0" smtClean="0"/>
              <a:t>Asia- 7  (</a:t>
            </a:r>
            <a:r>
              <a:rPr lang="en-US" dirty="0"/>
              <a:t>H</a:t>
            </a:r>
            <a:r>
              <a:rPr lang="en-US" dirty="0" smtClean="0"/>
              <a:t>ong Kong, New Zealand, Pakistan, </a:t>
            </a:r>
            <a:r>
              <a:rPr lang="en-US" dirty="0" err="1" smtClean="0"/>
              <a:t>Phillipines</a:t>
            </a:r>
            <a:r>
              <a:rPr lang="en-US" dirty="0" smtClean="0"/>
              <a:t>, Sri Lanka, Togo, Uzbekistan)</a:t>
            </a:r>
          </a:p>
          <a:p>
            <a:r>
              <a:rPr lang="en-US" dirty="0" smtClean="0"/>
              <a:t>MENA- 5 (Bahrain, Egypt, Lebanon, SRCA, UAE)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399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1: Are you doing DP and/or rescue?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YES  13</a:t>
            </a:r>
          </a:p>
          <a:p>
            <a:r>
              <a:rPr lang="en-US" dirty="0" smtClean="0"/>
              <a:t>No-  21</a:t>
            </a:r>
          </a:p>
          <a:p>
            <a:pPr lvl="1"/>
            <a:r>
              <a:rPr lang="en-US" dirty="0" smtClean="0"/>
              <a:t>But 15 countries plan future DP/rescue:</a:t>
            </a:r>
          </a:p>
          <a:p>
            <a:pPr lvl="1"/>
            <a:r>
              <a:rPr lang="en-US" dirty="0" smtClean="0"/>
              <a:t>Europe: Austria, Greece, Netherlands, Poland, Romania, Ukraine</a:t>
            </a:r>
          </a:p>
          <a:p>
            <a:pPr lvl="1"/>
            <a:r>
              <a:rPr lang="en-US" dirty="0" smtClean="0"/>
              <a:t>Americas: Honduras, Ecuador, St. Lucia, Togo </a:t>
            </a:r>
          </a:p>
          <a:p>
            <a:pPr lvl="1"/>
            <a:r>
              <a:rPr lang="en-US" dirty="0" smtClean="0"/>
              <a:t>Asia: Uzbekistan</a:t>
            </a:r>
          </a:p>
          <a:p>
            <a:pPr lvl="1"/>
            <a:r>
              <a:rPr lang="en-US" dirty="0" smtClean="0"/>
              <a:t>MENA: Lebanon, Turkey</a:t>
            </a:r>
          </a:p>
          <a:p>
            <a:pPr lvl="1"/>
            <a:r>
              <a:rPr lang="en-US" dirty="0" smtClean="0"/>
              <a:t>Africa: Malagasy, Sierra Leone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046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</a:t>
            </a:r>
            <a:r>
              <a:rPr lang="en-US" dirty="0" smtClean="0"/>
              <a:t>rowning prevention or water rescue activity or programs presently provided*: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90939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Water safety /water competency programs for children or families-</a:t>
            </a:r>
          </a:p>
          <a:p>
            <a:r>
              <a:rPr lang="en-US" dirty="0" smtClean="0"/>
              <a:t>Swim lessons for adults</a:t>
            </a:r>
          </a:p>
          <a:p>
            <a:r>
              <a:rPr lang="en-US" dirty="0" smtClean="0"/>
              <a:t>Lifeguard training</a:t>
            </a:r>
          </a:p>
          <a:p>
            <a:r>
              <a:rPr lang="en-US" dirty="0" smtClean="0"/>
              <a:t>Info on risks, water safety</a:t>
            </a:r>
          </a:p>
          <a:p>
            <a:r>
              <a:rPr lang="en-US" dirty="0" smtClean="0"/>
              <a:t>Flooding</a:t>
            </a:r>
          </a:p>
          <a:p>
            <a:r>
              <a:rPr lang="en-US" dirty="0" smtClean="0"/>
              <a:t>Public outreach water safety</a:t>
            </a:r>
          </a:p>
          <a:p>
            <a:r>
              <a:rPr lang="en-US" dirty="0" smtClean="0"/>
              <a:t>Life jackets, life jacket loaner programs- None</a:t>
            </a:r>
          </a:p>
          <a:p>
            <a:r>
              <a:rPr lang="en-US" dirty="0" smtClean="0"/>
              <a:t>Policy- None</a:t>
            </a:r>
          </a:p>
          <a:p>
            <a:r>
              <a:rPr lang="en-US" dirty="0" smtClean="0"/>
              <a:t>Boating safety- None</a:t>
            </a:r>
          </a:p>
          <a:p>
            <a:r>
              <a:rPr lang="en-US" dirty="0" smtClean="0"/>
              <a:t>Swim lessons for children-None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83971" y="6400801"/>
            <a:ext cx="4212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Question only allowed 1 response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85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they want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Training</a:t>
            </a:r>
          </a:p>
          <a:p>
            <a:pPr lvl="1"/>
            <a:r>
              <a:rPr lang="en-US" dirty="0" smtClean="0"/>
              <a:t>Lifeguard*</a:t>
            </a:r>
          </a:p>
          <a:p>
            <a:pPr lvl="1"/>
            <a:r>
              <a:rPr lang="en-US" dirty="0" smtClean="0"/>
              <a:t>Swimming</a:t>
            </a:r>
          </a:p>
          <a:p>
            <a:pPr lvl="1"/>
            <a:r>
              <a:rPr lang="en-US" dirty="0" smtClean="0"/>
              <a:t>Swift water</a:t>
            </a:r>
          </a:p>
          <a:p>
            <a:pPr lvl="1"/>
            <a:r>
              <a:rPr lang="en-US" dirty="0" smtClean="0"/>
              <a:t>Rescue*</a:t>
            </a:r>
          </a:p>
          <a:p>
            <a:pPr lvl="1"/>
            <a:r>
              <a:rPr lang="en-US" dirty="0" smtClean="0"/>
              <a:t>Search for bodies</a:t>
            </a:r>
          </a:p>
          <a:p>
            <a:r>
              <a:rPr lang="en-US" dirty="0" smtClean="0"/>
              <a:t>Management</a:t>
            </a:r>
          </a:p>
          <a:p>
            <a:pPr lvl="1"/>
            <a:r>
              <a:rPr lang="en-US" dirty="0" smtClean="0"/>
              <a:t>First aid drowning *</a:t>
            </a:r>
          </a:p>
          <a:p>
            <a:pPr lvl="1"/>
            <a:r>
              <a:rPr lang="en-US" dirty="0" smtClean="0"/>
              <a:t>Victims with drowning and complications</a:t>
            </a:r>
          </a:p>
          <a:p>
            <a:pPr lvl="1"/>
            <a:r>
              <a:rPr lang="en-US" dirty="0" smtClean="0"/>
              <a:t>Advanced care of drowning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Flooding*</a:t>
            </a:r>
          </a:p>
          <a:p>
            <a:r>
              <a:rPr lang="en-US" dirty="0" smtClean="0"/>
              <a:t>Global safety Messaging</a:t>
            </a:r>
          </a:p>
          <a:p>
            <a:r>
              <a:rPr lang="en-US" dirty="0" smtClean="0"/>
              <a:t>Best practices to prevent</a:t>
            </a:r>
          </a:p>
          <a:p>
            <a:r>
              <a:rPr lang="en-US" dirty="0" smtClean="0"/>
              <a:t>Criteria for determining safe vs dangerous sites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Almost all said they would attend a meeting in Vancouver</a:t>
            </a:r>
          </a:p>
          <a:p>
            <a:r>
              <a:rPr lang="en-US" dirty="0" smtClean="0"/>
              <a:t>But none did….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115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kind of support would you like to see the RC/RC Movement provide future efforts to collaborate on drowning prevention?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Expertise</a:t>
            </a:r>
          </a:p>
          <a:p>
            <a:pPr lvl="1"/>
            <a:r>
              <a:rPr lang="en-US" dirty="0" smtClean="0"/>
              <a:t>Act as resource for other NS**</a:t>
            </a:r>
          </a:p>
          <a:p>
            <a:pPr lvl="1"/>
            <a:r>
              <a:rPr lang="en-US" dirty="0" smtClean="0"/>
              <a:t>Provide Expert advice</a:t>
            </a:r>
          </a:p>
          <a:p>
            <a:pPr lvl="1"/>
            <a:r>
              <a:rPr lang="en-US" dirty="0" smtClean="0"/>
              <a:t>Provide Evidence review </a:t>
            </a:r>
          </a:p>
          <a:p>
            <a:pPr lvl="1"/>
            <a:r>
              <a:rPr lang="en-US" dirty="0" smtClean="0"/>
              <a:t>Determine best practices</a:t>
            </a:r>
          </a:p>
          <a:p>
            <a:pPr lvl="1"/>
            <a:r>
              <a:rPr lang="en-US" dirty="0" smtClean="0"/>
              <a:t>Assist development of mass campaigns</a:t>
            </a:r>
          </a:p>
          <a:p>
            <a:pPr lvl="1"/>
            <a:r>
              <a:rPr lang="en-US" dirty="0" smtClean="0"/>
              <a:t>Review cases</a:t>
            </a:r>
          </a:p>
          <a:p>
            <a:pPr lvl="1"/>
            <a:r>
              <a:rPr lang="en-US" dirty="0" smtClean="0"/>
              <a:t>Provide updates 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Build capacity</a:t>
            </a:r>
          </a:p>
          <a:p>
            <a:pPr lvl="1"/>
            <a:r>
              <a:rPr lang="en-US" dirty="0" smtClean="0"/>
              <a:t>Equip local chapters</a:t>
            </a:r>
          </a:p>
          <a:p>
            <a:pPr lvl="1"/>
            <a:r>
              <a:rPr lang="en-US" dirty="0" smtClean="0"/>
              <a:t>Provide training materials</a:t>
            </a:r>
          </a:p>
          <a:p>
            <a:pPr lvl="1"/>
            <a:r>
              <a:rPr lang="en-US" dirty="0" smtClean="0"/>
              <a:t>Support training programs for instructors</a:t>
            </a:r>
          </a:p>
          <a:p>
            <a:pPr lvl="1"/>
            <a:r>
              <a:rPr lang="en-US" dirty="0" smtClean="0"/>
              <a:t>Develop DP programs for tourist sites, including water parks</a:t>
            </a:r>
          </a:p>
          <a:p>
            <a:pPr lvl="1"/>
            <a:r>
              <a:rPr lang="en-US" dirty="0" smtClean="0"/>
              <a:t>Develop FA DP</a:t>
            </a:r>
          </a:p>
          <a:p>
            <a:pPr marL="457200" lvl="1" indent="0">
              <a:buNone/>
            </a:pPr>
            <a:r>
              <a:rPr lang="en-US" dirty="0" smtClean="0"/>
              <a:t>	Train first aiders to rescue</a:t>
            </a:r>
          </a:p>
          <a:p>
            <a:pPr lvl="1"/>
            <a:r>
              <a:rPr lang="en-US" dirty="0" smtClean="0"/>
              <a:t>Develop international certification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565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MERCI a’ SALOME’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CONCLUSIONs</a:t>
            </a:r>
          </a:p>
          <a:p>
            <a:r>
              <a:rPr lang="en-US" dirty="0" smtClean="0"/>
              <a:t>Many NS plan to address DP</a:t>
            </a:r>
          </a:p>
          <a:p>
            <a:r>
              <a:rPr lang="en-US" dirty="0" smtClean="0"/>
              <a:t>Strong recognition of the need for programs and approaches that are evidence based or based on best practice </a:t>
            </a:r>
            <a:endParaRPr lang="en-US" dirty="0"/>
          </a:p>
          <a:p>
            <a:r>
              <a:rPr lang="en-US" dirty="0" smtClean="0"/>
              <a:t>They want updates and to be kept in the forefront</a:t>
            </a:r>
          </a:p>
          <a:p>
            <a:r>
              <a:rPr lang="en-US" dirty="0" smtClean="0"/>
              <a:t>They are focusing on lifeguarding and public education on water safety but could profit from greater understanding of the interventions available – </a:t>
            </a:r>
            <a:r>
              <a:rPr lang="en-US" dirty="0" err="1" smtClean="0"/>
              <a:t>eg</a:t>
            </a:r>
            <a:r>
              <a:rPr lang="en-US" dirty="0" smtClean="0"/>
              <a:t> life jackets, supervision, as well as passive interventions such as policy </a:t>
            </a:r>
          </a:p>
          <a:p>
            <a:r>
              <a:rPr lang="en-US" dirty="0" smtClean="0"/>
              <a:t>The TIME IS RIPE!  </a:t>
            </a:r>
            <a:r>
              <a:rPr lang="en-US" smtClean="0"/>
              <a:t>RIGHT! 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2843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450</Words>
  <Application>Microsoft Office PowerPoint</Application>
  <PresentationFormat>Personnalisé</PresentationFormat>
  <Paragraphs>78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Office Theme</vt:lpstr>
      <vt:lpstr>IFRC Drowning Prevention Survey </vt:lpstr>
      <vt:lpstr>Who responded</vt:lpstr>
      <vt:lpstr>Question 1: Are you doing DP and/or rescue?</vt:lpstr>
      <vt:lpstr>Drowning prevention or water rescue activity or programs presently provided*:</vt:lpstr>
      <vt:lpstr>What they want</vt:lpstr>
      <vt:lpstr>What kind of support would you like to see the RC/RC Movement provide future efforts to collaborate on drowning prevention? </vt:lpstr>
      <vt:lpstr>MERCI a’ SALOME’</vt:lpstr>
    </vt:vector>
  </TitlesOfParts>
  <Company>Seattle Children's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IFRC Survey</dc:title>
  <dc:creator>Quan, Linda</dc:creator>
  <cp:lastModifiedBy>Boucif Salome</cp:lastModifiedBy>
  <cp:revision>15</cp:revision>
  <dcterms:created xsi:type="dcterms:W3CDTF">2018-10-25T00:44:28Z</dcterms:created>
  <dcterms:modified xsi:type="dcterms:W3CDTF">2018-11-05T13:23:57Z</dcterms:modified>
</cp:coreProperties>
</file>