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</p:sldIdLst>
  <p:sldSz cx="12192000" cy="6858000"/>
  <p:notesSz cx="12192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4660"/>
  </p:normalViewPr>
  <p:slideViewPr>
    <p:cSldViewPr>
      <p:cViewPr varScale="1">
        <p:scale>
          <a:sx n="110" d="100"/>
          <a:sy n="110" d="100"/>
        </p:scale>
        <p:origin x="12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7286" y="2867913"/>
            <a:ext cx="8377427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500" y="254888"/>
            <a:ext cx="368300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13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6.png"/><Relationship Id="rId5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69.png"/><Relationship Id="rId8" Type="http://schemas.openxmlformats.org/officeDocument/2006/relationships/image" Target="../media/image24.png"/><Relationship Id="rId51" Type="http://schemas.openxmlformats.org/officeDocument/2006/relationships/image" Target="../media/image65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0.png"/><Relationship Id="rId20" Type="http://schemas.openxmlformats.org/officeDocument/2006/relationships/image" Target="../media/image36.png"/><Relationship Id="rId41" Type="http://schemas.openxmlformats.org/officeDocument/2006/relationships/image" Target="../media/image12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3.png"/><Relationship Id="rId57" Type="http://schemas.openxmlformats.org/officeDocument/2006/relationships/image" Target="../media/image17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27.png"/><Relationship Id="rId26" Type="http://schemas.openxmlformats.org/officeDocument/2006/relationships/image" Target="../media/image84.png"/><Relationship Id="rId39" Type="http://schemas.openxmlformats.org/officeDocument/2006/relationships/image" Target="../media/image68.png"/><Relationship Id="rId21" Type="http://schemas.openxmlformats.org/officeDocument/2006/relationships/image" Target="../media/image30.png"/><Relationship Id="rId34" Type="http://schemas.openxmlformats.org/officeDocument/2006/relationships/image" Target="../media/image92.png"/><Relationship Id="rId42" Type="http://schemas.openxmlformats.org/officeDocument/2006/relationships/image" Target="../media/image51.png"/><Relationship Id="rId47" Type="http://schemas.openxmlformats.org/officeDocument/2006/relationships/image" Target="../media/image100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17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6" Type="http://schemas.openxmlformats.org/officeDocument/2006/relationships/image" Target="../media/image82.png"/><Relationship Id="rId29" Type="http://schemas.openxmlformats.org/officeDocument/2006/relationships/image" Target="../media/image87.png"/><Relationship Id="rId11" Type="http://schemas.openxmlformats.org/officeDocument/2006/relationships/image" Target="../media/image22.png"/><Relationship Id="rId24" Type="http://schemas.openxmlformats.org/officeDocument/2006/relationships/image" Target="../media/image33.png"/><Relationship Id="rId32" Type="http://schemas.openxmlformats.org/officeDocument/2006/relationships/image" Target="../media/image90.png"/><Relationship Id="rId37" Type="http://schemas.openxmlformats.org/officeDocument/2006/relationships/image" Target="../media/image94.png"/><Relationship Id="rId40" Type="http://schemas.openxmlformats.org/officeDocument/2006/relationships/image" Target="../media/image96.png"/><Relationship Id="rId45" Type="http://schemas.openxmlformats.org/officeDocument/2006/relationships/image" Target="../media/image54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5" Type="http://schemas.openxmlformats.org/officeDocument/2006/relationships/image" Target="../media/image73.png"/><Relationship Id="rId61" Type="http://schemas.openxmlformats.org/officeDocument/2006/relationships/image" Target="../media/image16.png"/><Relationship Id="rId19" Type="http://schemas.openxmlformats.org/officeDocument/2006/relationships/image" Target="../media/image28.png"/><Relationship Id="rId14" Type="http://schemas.openxmlformats.org/officeDocument/2006/relationships/image" Target="../media/image80.png"/><Relationship Id="rId22" Type="http://schemas.openxmlformats.org/officeDocument/2006/relationships/image" Target="../media/image31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52.png"/><Relationship Id="rId48" Type="http://schemas.openxmlformats.org/officeDocument/2006/relationships/image" Target="../media/image12.png"/><Relationship Id="rId56" Type="http://schemas.openxmlformats.org/officeDocument/2006/relationships/image" Target="../media/image63.png"/><Relationship Id="rId64" Type="http://schemas.openxmlformats.org/officeDocument/2006/relationships/image" Target="../media/image6.png"/><Relationship Id="rId8" Type="http://schemas.openxmlformats.org/officeDocument/2006/relationships/image" Target="../media/image76.png"/><Relationship Id="rId51" Type="http://schemas.openxmlformats.org/officeDocument/2006/relationships/image" Target="../media/image58.png"/><Relationship Id="rId3" Type="http://schemas.openxmlformats.org/officeDocument/2006/relationships/image" Target="../media/image71.png"/><Relationship Id="rId12" Type="http://schemas.openxmlformats.org/officeDocument/2006/relationships/image" Target="../media/image78.png"/><Relationship Id="rId17" Type="http://schemas.openxmlformats.org/officeDocument/2006/relationships/image" Target="../media/image26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5.png"/><Relationship Id="rId46" Type="http://schemas.openxmlformats.org/officeDocument/2006/relationships/image" Target="../media/image99.png"/><Relationship Id="rId59" Type="http://schemas.openxmlformats.org/officeDocument/2006/relationships/image" Target="../media/image66.png"/><Relationship Id="rId20" Type="http://schemas.openxmlformats.org/officeDocument/2006/relationships/image" Target="../media/image29.png"/><Relationship Id="rId41" Type="http://schemas.openxmlformats.org/officeDocument/2006/relationships/image" Target="../media/image97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5" Type="http://schemas.openxmlformats.org/officeDocument/2006/relationships/image" Target="../media/image81.png"/><Relationship Id="rId23" Type="http://schemas.openxmlformats.org/officeDocument/2006/relationships/image" Target="../media/image32.png"/><Relationship Id="rId28" Type="http://schemas.openxmlformats.org/officeDocument/2006/relationships/image" Target="../media/image86.png"/><Relationship Id="rId36" Type="http://schemas.openxmlformats.org/officeDocument/2006/relationships/image" Target="../media/image47.png"/><Relationship Id="rId49" Type="http://schemas.openxmlformats.org/officeDocument/2006/relationships/image" Target="../media/image13.png"/><Relationship Id="rId57" Type="http://schemas.openxmlformats.org/officeDocument/2006/relationships/image" Target="../media/image64.png"/><Relationship Id="rId10" Type="http://schemas.openxmlformats.org/officeDocument/2006/relationships/image" Target="../media/image21.png"/><Relationship Id="rId31" Type="http://schemas.openxmlformats.org/officeDocument/2006/relationships/image" Target="../media/image89.png"/><Relationship Id="rId44" Type="http://schemas.openxmlformats.org/officeDocument/2006/relationships/image" Target="../media/image98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4.png"/><Relationship Id="rId21" Type="http://schemas.openxmlformats.org/officeDocument/2006/relationships/image" Target="../media/image35.png"/><Relationship Id="rId34" Type="http://schemas.openxmlformats.org/officeDocument/2006/relationships/image" Target="../media/image49.png"/><Relationship Id="rId42" Type="http://schemas.openxmlformats.org/officeDocument/2006/relationships/image" Target="../media/image12.png"/><Relationship Id="rId47" Type="http://schemas.openxmlformats.org/officeDocument/2006/relationships/image" Target="../media/image60.png"/><Relationship Id="rId50" Type="http://schemas.openxmlformats.org/officeDocument/2006/relationships/image" Target="../media/image64.png"/><Relationship Id="rId55" Type="http://schemas.openxmlformats.org/officeDocument/2006/relationships/image" Target="../media/image117.png"/><Relationship Id="rId7" Type="http://schemas.openxmlformats.org/officeDocument/2006/relationships/image" Target="../media/image104.png"/><Relationship Id="rId2" Type="http://schemas.openxmlformats.org/officeDocument/2006/relationships/image" Target="../media/image61.png"/><Relationship Id="rId16" Type="http://schemas.openxmlformats.org/officeDocument/2006/relationships/image" Target="../media/image30.png"/><Relationship Id="rId29" Type="http://schemas.openxmlformats.org/officeDocument/2006/relationships/image" Target="../media/image111.png"/><Relationship Id="rId11" Type="http://schemas.openxmlformats.org/officeDocument/2006/relationships/image" Target="../media/image107.png"/><Relationship Id="rId24" Type="http://schemas.openxmlformats.org/officeDocument/2006/relationships/image" Target="../media/image38.png"/><Relationship Id="rId32" Type="http://schemas.openxmlformats.org/officeDocument/2006/relationships/image" Target="../media/image113.png"/><Relationship Id="rId37" Type="http://schemas.openxmlformats.org/officeDocument/2006/relationships/image" Target="../media/image52.png"/><Relationship Id="rId40" Type="http://schemas.openxmlformats.org/officeDocument/2006/relationships/image" Target="../media/image115.png"/><Relationship Id="rId45" Type="http://schemas.openxmlformats.org/officeDocument/2006/relationships/image" Target="../media/image58.png"/><Relationship Id="rId53" Type="http://schemas.openxmlformats.org/officeDocument/2006/relationships/image" Target="../media/image67.png"/><Relationship Id="rId58" Type="http://schemas.openxmlformats.org/officeDocument/2006/relationships/image" Target="../media/image120.png"/><Relationship Id="rId5" Type="http://schemas.openxmlformats.org/officeDocument/2006/relationships/image" Target="../media/image103.png"/><Relationship Id="rId61" Type="http://schemas.openxmlformats.org/officeDocument/2006/relationships/image" Target="../media/image17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112.png"/><Relationship Id="rId35" Type="http://schemas.openxmlformats.org/officeDocument/2006/relationships/image" Target="../media/image50.png"/><Relationship Id="rId43" Type="http://schemas.openxmlformats.org/officeDocument/2006/relationships/image" Target="../media/image13.png"/><Relationship Id="rId48" Type="http://schemas.openxmlformats.org/officeDocument/2006/relationships/image" Target="../media/image62.png"/><Relationship Id="rId56" Type="http://schemas.openxmlformats.org/officeDocument/2006/relationships/image" Target="../media/image118.png"/><Relationship Id="rId8" Type="http://schemas.openxmlformats.org/officeDocument/2006/relationships/image" Target="../media/image105.png"/><Relationship Id="rId51" Type="http://schemas.openxmlformats.org/officeDocument/2006/relationships/image" Target="../media/image65.png"/><Relationship Id="rId3" Type="http://schemas.openxmlformats.org/officeDocument/2006/relationships/image" Target="../media/image10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109.png"/><Relationship Id="rId33" Type="http://schemas.openxmlformats.org/officeDocument/2006/relationships/image" Target="../media/image47.png"/><Relationship Id="rId38" Type="http://schemas.openxmlformats.org/officeDocument/2006/relationships/image" Target="../media/image114.png"/><Relationship Id="rId46" Type="http://schemas.openxmlformats.org/officeDocument/2006/relationships/image" Target="../media/image59.png"/><Relationship Id="rId59" Type="http://schemas.openxmlformats.org/officeDocument/2006/relationships/image" Target="../media/image16.png"/><Relationship Id="rId20" Type="http://schemas.openxmlformats.org/officeDocument/2006/relationships/image" Target="../media/image34.png"/><Relationship Id="rId41" Type="http://schemas.openxmlformats.org/officeDocument/2006/relationships/image" Target="../media/image56.png"/><Relationship Id="rId54" Type="http://schemas.openxmlformats.org/officeDocument/2006/relationships/image" Target="../media/image116.png"/><Relationship Id="rId6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110.png"/><Relationship Id="rId36" Type="http://schemas.openxmlformats.org/officeDocument/2006/relationships/image" Target="../media/image51.png"/><Relationship Id="rId49" Type="http://schemas.openxmlformats.org/officeDocument/2006/relationships/image" Target="../media/image63.png"/><Relationship Id="rId57" Type="http://schemas.openxmlformats.org/officeDocument/2006/relationships/image" Target="../media/image119.png"/><Relationship Id="rId10" Type="http://schemas.openxmlformats.org/officeDocument/2006/relationships/image" Target="../media/image106.png"/><Relationship Id="rId31" Type="http://schemas.openxmlformats.org/officeDocument/2006/relationships/image" Target="../media/image45.png"/><Relationship Id="rId44" Type="http://schemas.openxmlformats.org/officeDocument/2006/relationships/image" Target="../media/image57.png"/><Relationship Id="rId52" Type="http://schemas.openxmlformats.org/officeDocument/2006/relationships/image" Target="../media/image66.png"/><Relationship Id="rId60" Type="http://schemas.openxmlformats.org/officeDocument/2006/relationships/image" Target="../media/image69.png"/><Relationship Id="rId4" Type="http://schemas.openxmlformats.org/officeDocument/2006/relationships/image" Target="../media/image102.png"/><Relationship Id="rId9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34" Type="http://schemas.openxmlformats.org/officeDocument/2006/relationships/image" Target="../media/image135.png"/><Relationship Id="rId42" Type="http://schemas.openxmlformats.org/officeDocument/2006/relationships/image" Target="../media/image138.png"/><Relationship Id="rId47" Type="http://schemas.openxmlformats.org/officeDocument/2006/relationships/image" Target="../media/image140.png"/><Relationship Id="rId50" Type="http://schemas.openxmlformats.org/officeDocument/2006/relationships/image" Target="../media/image100.png"/><Relationship Id="rId55" Type="http://schemas.openxmlformats.org/officeDocument/2006/relationships/image" Target="../media/image59.png"/><Relationship Id="rId63" Type="http://schemas.openxmlformats.org/officeDocument/2006/relationships/image" Target="../media/image61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6" Type="http://schemas.openxmlformats.org/officeDocument/2006/relationships/image" Target="../media/image133.png"/><Relationship Id="rId29" Type="http://schemas.openxmlformats.org/officeDocument/2006/relationships/image" Target="../media/image37.png"/><Relationship Id="rId11" Type="http://schemas.openxmlformats.org/officeDocument/2006/relationships/image" Target="../media/image12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7.png"/><Relationship Id="rId40" Type="http://schemas.openxmlformats.org/officeDocument/2006/relationships/image" Target="../media/image118.png"/><Relationship Id="rId45" Type="http://schemas.openxmlformats.org/officeDocument/2006/relationships/image" Target="../media/image139.png"/><Relationship Id="rId53" Type="http://schemas.openxmlformats.org/officeDocument/2006/relationships/image" Target="../media/image57.png"/><Relationship Id="rId58" Type="http://schemas.openxmlformats.org/officeDocument/2006/relationships/image" Target="../media/image63.png"/><Relationship Id="rId66" Type="http://schemas.openxmlformats.org/officeDocument/2006/relationships/image" Target="../media/image17.png"/><Relationship Id="rId5" Type="http://schemas.openxmlformats.org/officeDocument/2006/relationships/image" Target="../media/image124.png"/><Relationship Id="rId61" Type="http://schemas.openxmlformats.org/officeDocument/2006/relationships/image" Target="../media/image66.png"/><Relationship Id="rId19" Type="http://schemas.openxmlformats.org/officeDocument/2006/relationships/image" Target="../media/image27.png"/><Relationship Id="rId14" Type="http://schemas.openxmlformats.org/officeDocument/2006/relationships/image" Target="../media/image13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5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0.png"/><Relationship Id="rId64" Type="http://schemas.openxmlformats.org/officeDocument/2006/relationships/image" Target="../media/image16.png"/><Relationship Id="rId8" Type="http://schemas.openxmlformats.org/officeDocument/2006/relationships/image" Target="../media/image126.png"/><Relationship Id="rId51" Type="http://schemas.openxmlformats.org/officeDocument/2006/relationships/image" Target="../media/image12.png"/><Relationship Id="rId3" Type="http://schemas.openxmlformats.org/officeDocument/2006/relationships/image" Target="../media/image122.png"/><Relationship Id="rId12" Type="http://schemas.openxmlformats.org/officeDocument/2006/relationships/image" Target="../media/image130.png"/><Relationship Id="rId17" Type="http://schemas.openxmlformats.org/officeDocument/2006/relationships/image" Target="../media/image134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136.png"/><Relationship Id="rId46" Type="http://schemas.openxmlformats.org/officeDocument/2006/relationships/image" Target="../media/image52.png"/><Relationship Id="rId59" Type="http://schemas.openxmlformats.org/officeDocument/2006/relationships/image" Target="../media/image64.png"/><Relationship Id="rId67" Type="http://schemas.openxmlformats.org/officeDocument/2006/relationships/image" Target="../media/image6.png"/><Relationship Id="rId20" Type="http://schemas.openxmlformats.org/officeDocument/2006/relationships/image" Target="../media/image28.png"/><Relationship Id="rId41" Type="http://schemas.openxmlformats.org/officeDocument/2006/relationships/image" Target="../media/image119.png"/><Relationship Id="rId54" Type="http://schemas.openxmlformats.org/officeDocument/2006/relationships/image" Target="../media/image58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80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93.png"/><Relationship Id="rId49" Type="http://schemas.openxmlformats.org/officeDocument/2006/relationships/image" Target="../media/image141.png"/><Relationship Id="rId57" Type="http://schemas.openxmlformats.org/officeDocument/2006/relationships/image" Target="../media/image62.png"/><Relationship Id="rId10" Type="http://schemas.openxmlformats.org/officeDocument/2006/relationships/image" Target="../media/image128.png"/><Relationship Id="rId31" Type="http://schemas.openxmlformats.org/officeDocument/2006/relationships/image" Target="../media/image109.png"/><Relationship Id="rId44" Type="http://schemas.openxmlformats.org/officeDocument/2006/relationships/image" Target="../media/image50.png"/><Relationship Id="rId52" Type="http://schemas.openxmlformats.org/officeDocument/2006/relationships/image" Target="../media/image13.png"/><Relationship Id="rId60" Type="http://schemas.openxmlformats.org/officeDocument/2006/relationships/image" Target="../media/image65.png"/><Relationship Id="rId65" Type="http://schemas.openxmlformats.org/officeDocument/2006/relationships/image" Target="../media/image69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3" Type="http://schemas.openxmlformats.org/officeDocument/2006/relationships/image" Target="../media/image131.png"/><Relationship Id="rId18" Type="http://schemas.openxmlformats.org/officeDocument/2006/relationships/image" Target="../media/image26.png"/><Relationship Id="rId39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7.png"/><Relationship Id="rId39" Type="http://schemas.openxmlformats.org/officeDocument/2006/relationships/image" Target="../media/image13.png"/><Relationship Id="rId21" Type="http://schemas.openxmlformats.org/officeDocument/2006/relationships/image" Target="../media/image40.png"/><Relationship Id="rId34" Type="http://schemas.openxmlformats.org/officeDocument/2006/relationships/image" Target="../media/image148.png"/><Relationship Id="rId42" Type="http://schemas.openxmlformats.org/officeDocument/2006/relationships/image" Target="../media/image59.png"/><Relationship Id="rId47" Type="http://schemas.openxmlformats.org/officeDocument/2006/relationships/image" Target="../media/image65.png"/><Relationship Id="rId50" Type="http://schemas.openxmlformats.org/officeDocument/2006/relationships/image" Target="../media/image61.png"/><Relationship Id="rId55" Type="http://schemas.openxmlformats.org/officeDocument/2006/relationships/image" Target="../media/image154.png"/><Relationship Id="rId7" Type="http://schemas.openxmlformats.org/officeDocument/2006/relationships/image" Target="../media/image26.png"/><Relationship Id="rId2" Type="http://schemas.openxmlformats.org/officeDocument/2006/relationships/image" Target="../media/image138.png"/><Relationship Id="rId16" Type="http://schemas.openxmlformats.org/officeDocument/2006/relationships/image" Target="../media/image35.png"/><Relationship Id="rId29" Type="http://schemas.openxmlformats.org/officeDocument/2006/relationships/image" Target="../media/image119.png"/><Relationship Id="rId11" Type="http://schemas.openxmlformats.org/officeDocument/2006/relationships/image" Target="../media/image30.png"/><Relationship Id="rId24" Type="http://schemas.openxmlformats.org/officeDocument/2006/relationships/image" Target="../media/image45.png"/><Relationship Id="rId32" Type="http://schemas.openxmlformats.org/officeDocument/2006/relationships/image" Target="../media/image51.png"/><Relationship Id="rId37" Type="http://schemas.openxmlformats.org/officeDocument/2006/relationships/image" Target="../media/image100.png"/><Relationship Id="rId40" Type="http://schemas.openxmlformats.org/officeDocument/2006/relationships/image" Target="../media/image57.png"/><Relationship Id="rId45" Type="http://schemas.openxmlformats.org/officeDocument/2006/relationships/image" Target="../media/image63.png"/><Relationship Id="rId53" Type="http://schemas.openxmlformats.org/officeDocument/2006/relationships/image" Target="../media/image152.png"/><Relationship Id="rId58" Type="http://schemas.openxmlformats.org/officeDocument/2006/relationships/image" Target="../media/image17.png"/><Relationship Id="rId5" Type="http://schemas.openxmlformats.org/officeDocument/2006/relationships/image" Target="../media/image144.png"/><Relationship Id="rId19" Type="http://schemas.openxmlformats.org/officeDocument/2006/relationships/image" Target="../media/image38.png"/><Relationship Id="rId4" Type="http://schemas.openxmlformats.org/officeDocument/2006/relationships/image" Target="../media/image14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147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0.png"/><Relationship Id="rId48" Type="http://schemas.openxmlformats.org/officeDocument/2006/relationships/image" Target="../media/image66.png"/><Relationship Id="rId56" Type="http://schemas.openxmlformats.org/officeDocument/2006/relationships/image" Target="../media/image16.png"/><Relationship Id="rId8" Type="http://schemas.openxmlformats.org/officeDocument/2006/relationships/image" Target="../media/image27.png"/><Relationship Id="rId51" Type="http://schemas.openxmlformats.org/officeDocument/2006/relationships/image" Target="../media/image150.png"/><Relationship Id="rId3" Type="http://schemas.openxmlformats.org/officeDocument/2006/relationships/image" Target="../media/image14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6.png"/><Relationship Id="rId33" Type="http://schemas.openxmlformats.org/officeDocument/2006/relationships/image" Target="../media/image52.png"/><Relationship Id="rId38" Type="http://schemas.openxmlformats.org/officeDocument/2006/relationships/image" Target="../media/image12.png"/><Relationship Id="rId46" Type="http://schemas.openxmlformats.org/officeDocument/2006/relationships/image" Target="../media/image64.png"/><Relationship Id="rId59" Type="http://schemas.openxmlformats.org/officeDocument/2006/relationships/image" Target="../media/image6.png"/><Relationship Id="rId20" Type="http://schemas.openxmlformats.org/officeDocument/2006/relationships/image" Target="../media/image109.png"/><Relationship Id="rId41" Type="http://schemas.openxmlformats.org/officeDocument/2006/relationships/image" Target="../media/image58.png"/><Relationship Id="rId54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5.png"/><Relationship Id="rId15" Type="http://schemas.openxmlformats.org/officeDocument/2006/relationships/image" Target="../media/image34.png"/><Relationship Id="rId23" Type="http://schemas.openxmlformats.org/officeDocument/2006/relationships/image" Target="../media/image146.png"/><Relationship Id="rId28" Type="http://schemas.openxmlformats.org/officeDocument/2006/relationships/image" Target="../media/image118.png"/><Relationship Id="rId36" Type="http://schemas.openxmlformats.org/officeDocument/2006/relationships/image" Target="../media/image149.png"/><Relationship Id="rId49" Type="http://schemas.openxmlformats.org/officeDocument/2006/relationships/image" Target="../media/image67.png"/><Relationship Id="rId57" Type="http://schemas.openxmlformats.org/officeDocument/2006/relationships/image" Target="../media/image69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2.png"/><Relationship Id="rId52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164.png"/><Relationship Id="rId34" Type="http://schemas.openxmlformats.org/officeDocument/2006/relationships/image" Target="../media/image12.png"/><Relationship Id="rId42" Type="http://schemas.openxmlformats.org/officeDocument/2006/relationships/image" Target="../media/image64.png"/><Relationship Id="rId47" Type="http://schemas.openxmlformats.org/officeDocument/2006/relationships/image" Target="../media/image16.png"/><Relationship Id="rId50" Type="http://schemas.openxmlformats.org/officeDocument/2006/relationships/image" Target="../media/image6.png"/><Relationship Id="rId7" Type="http://schemas.openxmlformats.org/officeDocument/2006/relationships/image" Target="../media/image159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9" Type="http://schemas.openxmlformats.org/officeDocument/2006/relationships/image" Target="../media/image49.png"/><Relationship Id="rId11" Type="http://schemas.openxmlformats.org/officeDocument/2006/relationships/image" Target="../media/image80.png"/><Relationship Id="rId24" Type="http://schemas.openxmlformats.org/officeDocument/2006/relationships/image" Target="../media/image92.png"/><Relationship Id="rId32" Type="http://schemas.openxmlformats.org/officeDocument/2006/relationships/image" Target="../media/image167.png"/><Relationship Id="rId37" Type="http://schemas.openxmlformats.org/officeDocument/2006/relationships/image" Target="../media/image58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165.png"/><Relationship Id="rId28" Type="http://schemas.openxmlformats.org/officeDocument/2006/relationships/image" Target="../media/image68.png"/><Relationship Id="rId36" Type="http://schemas.openxmlformats.org/officeDocument/2006/relationships/image" Target="../media/image57.png"/><Relationship Id="rId49" Type="http://schemas.openxmlformats.org/officeDocument/2006/relationships/image" Target="../media/image17.png"/><Relationship Id="rId10" Type="http://schemas.openxmlformats.org/officeDocument/2006/relationships/image" Target="../media/image162.png"/><Relationship Id="rId19" Type="http://schemas.openxmlformats.org/officeDocument/2006/relationships/image" Target="../media/image32.png"/><Relationship Id="rId31" Type="http://schemas.openxmlformats.org/officeDocument/2006/relationships/image" Target="../media/image51.png"/><Relationship Id="rId44" Type="http://schemas.openxmlformats.org/officeDocument/2006/relationships/image" Target="../media/image66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Relationship Id="rId14" Type="http://schemas.openxmlformats.org/officeDocument/2006/relationships/image" Target="../media/image108.png"/><Relationship Id="rId22" Type="http://schemas.openxmlformats.org/officeDocument/2006/relationships/image" Target="../media/image41.png"/><Relationship Id="rId27" Type="http://schemas.openxmlformats.org/officeDocument/2006/relationships/image" Target="../media/image166.png"/><Relationship Id="rId30" Type="http://schemas.openxmlformats.org/officeDocument/2006/relationships/image" Target="../media/image50.png"/><Relationship Id="rId35" Type="http://schemas.openxmlformats.org/officeDocument/2006/relationships/image" Target="../media/image13.png"/><Relationship Id="rId43" Type="http://schemas.openxmlformats.org/officeDocument/2006/relationships/image" Target="../media/image65.png"/><Relationship Id="rId48" Type="http://schemas.openxmlformats.org/officeDocument/2006/relationships/image" Target="../media/image69.png"/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12" Type="http://schemas.openxmlformats.org/officeDocument/2006/relationships/image" Target="../media/image163.png"/><Relationship Id="rId17" Type="http://schemas.openxmlformats.org/officeDocument/2006/relationships/image" Target="../media/image30.png"/><Relationship Id="rId25" Type="http://schemas.openxmlformats.org/officeDocument/2006/relationships/image" Target="../media/image46.png"/><Relationship Id="rId33" Type="http://schemas.openxmlformats.org/officeDocument/2006/relationships/image" Target="../media/image100.png"/><Relationship Id="rId38" Type="http://schemas.openxmlformats.org/officeDocument/2006/relationships/image" Target="../media/image59.png"/><Relationship Id="rId46" Type="http://schemas.openxmlformats.org/officeDocument/2006/relationships/image" Target="../media/image61.png"/><Relationship Id="rId20" Type="http://schemas.openxmlformats.org/officeDocument/2006/relationships/image" Target="../media/image3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1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69.png"/><Relationship Id="rId5" Type="http://schemas.openxmlformats.org/officeDocument/2006/relationships/image" Target="../media/image169.png"/><Relationship Id="rId10" Type="http://schemas.openxmlformats.org/officeDocument/2006/relationships/image" Target="../media/image16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9188"/>
            <a:ext cx="546100" cy="73660"/>
          </a:xfrm>
          <a:custGeom>
            <a:avLst/>
            <a:gdLst/>
            <a:ahLst/>
            <a:cxnLst/>
            <a:rect l="l" t="t" r="r" b="b"/>
            <a:pathLst>
              <a:path w="546100" h="73660">
                <a:moveTo>
                  <a:pt x="545592" y="0"/>
                </a:moveTo>
                <a:lnTo>
                  <a:pt x="34000" y="0"/>
                </a:lnTo>
                <a:lnTo>
                  <a:pt x="19897" y="2875"/>
                </a:lnTo>
                <a:lnTo>
                  <a:pt x="8085" y="10715"/>
                </a:lnTo>
                <a:lnTo>
                  <a:pt x="0" y="22298"/>
                </a:lnTo>
                <a:lnTo>
                  <a:pt x="0" y="50696"/>
                </a:lnTo>
                <a:lnTo>
                  <a:pt x="7790" y="62150"/>
                </a:lnTo>
                <a:lnTo>
                  <a:pt x="19565" y="70169"/>
                </a:lnTo>
                <a:lnTo>
                  <a:pt x="34000" y="73151"/>
                </a:lnTo>
                <a:lnTo>
                  <a:pt x="545592" y="72516"/>
                </a:lnTo>
                <a:lnTo>
                  <a:pt x="545592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" y="2066544"/>
            <a:ext cx="3956050" cy="2235200"/>
          </a:xfrm>
          <a:custGeom>
            <a:avLst/>
            <a:gdLst/>
            <a:ahLst/>
            <a:cxnLst/>
            <a:rect l="l" t="t" r="r" b="b"/>
            <a:pathLst>
              <a:path w="3956050" h="2235200">
                <a:moveTo>
                  <a:pt x="1178678" y="1273809"/>
                </a:moveTo>
                <a:lnTo>
                  <a:pt x="1074420" y="1273809"/>
                </a:lnTo>
                <a:lnTo>
                  <a:pt x="1197483" y="2178430"/>
                </a:lnTo>
                <a:lnTo>
                  <a:pt x="1206265" y="2199927"/>
                </a:lnTo>
                <a:lnTo>
                  <a:pt x="1224502" y="2217435"/>
                </a:lnTo>
                <a:lnTo>
                  <a:pt x="1250025" y="2229633"/>
                </a:lnTo>
                <a:lnTo>
                  <a:pt x="1280668" y="2235199"/>
                </a:lnTo>
                <a:lnTo>
                  <a:pt x="1286129" y="2235199"/>
                </a:lnTo>
                <a:lnTo>
                  <a:pt x="1330723" y="2226198"/>
                </a:lnTo>
                <a:lnTo>
                  <a:pt x="1364583" y="2199846"/>
                </a:lnTo>
                <a:lnTo>
                  <a:pt x="1387963" y="2031999"/>
                </a:lnTo>
                <a:lnTo>
                  <a:pt x="1282827" y="2031999"/>
                </a:lnTo>
                <a:lnTo>
                  <a:pt x="1178678" y="1273809"/>
                </a:lnTo>
                <a:close/>
              </a:path>
              <a:path w="3956050" h="2235200">
                <a:moveTo>
                  <a:pt x="1535683" y="0"/>
                </a:moveTo>
                <a:lnTo>
                  <a:pt x="1488695" y="21270"/>
                </a:lnTo>
                <a:lnTo>
                  <a:pt x="1282827" y="2031999"/>
                </a:lnTo>
                <a:lnTo>
                  <a:pt x="1387963" y="2031999"/>
                </a:lnTo>
                <a:lnTo>
                  <a:pt x="1544446" y="443991"/>
                </a:lnTo>
                <a:lnTo>
                  <a:pt x="1633391" y="443991"/>
                </a:lnTo>
                <a:lnTo>
                  <a:pt x="1586611" y="33908"/>
                </a:lnTo>
                <a:lnTo>
                  <a:pt x="1581904" y="20627"/>
                </a:lnTo>
                <a:lnTo>
                  <a:pt x="1570672" y="9858"/>
                </a:lnTo>
                <a:lnTo>
                  <a:pt x="1554678" y="2637"/>
                </a:lnTo>
                <a:lnTo>
                  <a:pt x="1535683" y="0"/>
                </a:lnTo>
                <a:close/>
              </a:path>
              <a:path w="3956050" h="2235200">
                <a:moveTo>
                  <a:pt x="3050142" y="726693"/>
                </a:moveTo>
                <a:lnTo>
                  <a:pt x="2974721" y="726693"/>
                </a:lnTo>
                <a:lnTo>
                  <a:pt x="3073400" y="1648586"/>
                </a:lnTo>
                <a:lnTo>
                  <a:pt x="3080460" y="1665755"/>
                </a:lnTo>
                <a:lnTo>
                  <a:pt x="3094069" y="1679924"/>
                </a:lnTo>
                <a:lnTo>
                  <a:pt x="3112869" y="1690235"/>
                </a:lnTo>
                <a:lnTo>
                  <a:pt x="3135503" y="1695830"/>
                </a:lnTo>
                <a:lnTo>
                  <a:pt x="3165590" y="1695636"/>
                </a:lnTo>
                <a:lnTo>
                  <a:pt x="3192367" y="1687512"/>
                </a:lnTo>
                <a:lnTo>
                  <a:pt x="3212905" y="1672720"/>
                </a:lnTo>
                <a:lnTo>
                  <a:pt x="3224276" y="1652523"/>
                </a:lnTo>
                <a:lnTo>
                  <a:pt x="3261290" y="1514728"/>
                </a:lnTo>
                <a:lnTo>
                  <a:pt x="3151124" y="1514728"/>
                </a:lnTo>
                <a:lnTo>
                  <a:pt x="3050142" y="726693"/>
                </a:lnTo>
                <a:close/>
              </a:path>
              <a:path w="3956050" h="2235200">
                <a:moveTo>
                  <a:pt x="3324098" y="1020317"/>
                </a:moveTo>
                <a:lnTo>
                  <a:pt x="3281431" y="1037945"/>
                </a:lnTo>
                <a:lnTo>
                  <a:pt x="3151124" y="1514728"/>
                </a:lnTo>
                <a:lnTo>
                  <a:pt x="3261290" y="1514728"/>
                </a:lnTo>
                <a:lnTo>
                  <a:pt x="3342893" y="1210944"/>
                </a:lnTo>
                <a:lnTo>
                  <a:pt x="3445622" y="1210944"/>
                </a:lnTo>
                <a:lnTo>
                  <a:pt x="3376167" y="1046352"/>
                </a:lnTo>
                <a:lnTo>
                  <a:pt x="3369246" y="1035427"/>
                </a:lnTo>
                <a:lnTo>
                  <a:pt x="3357562" y="1026858"/>
                </a:lnTo>
                <a:lnTo>
                  <a:pt x="3342163" y="1021528"/>
                </a:lnTo>
                <a:lnTo>
                  <a:pt x="3324098" y="1020317"/>
                </a:lnTo>
                <a:close/>
              </a:path>
              <a:path w="3956050" h="2235200">
                <a:moveTo>
                  <a:pt x="1110996" y="1069975"/>
                </a:moveTo>
                <a:lnTo>
                  <a:pt x="1065597" y="1083565"/>
                </a:lnTo>
                <a:lnTo>
                  <a:pt x="927988" y="1342389"/>
                </a:lnTo>
                <a:lnTo>
                  <a:pt x="52108" y="1342389"/>
                </a:lnTo>
                <a:lnTo>
                  <a:pt x="32275" y="1345289"/>
                </a:lnTo>
                <a:lnTo>
                  <a:pt x="15662" y="1353200"/>
                </a:lnTo>
                <a:lnTo>
                  <a:pt x="4244" y="1364946"/>
                </a:lnTo>
                <a:lnTo>
                  <a:pt x="0" y="1379346"/>
                </a:lnTo>
                <a:lnTo>
                  <a:pt x="4087" y="1393445"/>
                </a:lnTo>
                <a:lnTo>
                  <a:pt x="15243" y="1405270"/>
                </a:lnTo>
                <a:lnTo>
                  <a:pt x="31803" y="1413404"/>
                </a:lnTo>
                <a:lnTo>
                  <a:pt x="52108" y="1416430"/>
                </a:lnTo>
                <a:lnTo>
                  <a:pt x="938022" y="1415541"/>
                </a:lnTo>
                <a:lnTo>
                  <a:pt x="988885" y="1404143"/>
                </a:lnTo>
                <a:lnTo>
                  <a:pt x="1022222" y="1373885"/>
                </a:lnTo>
                <a:lnTo>
                  <a:pt x="1074420" y="1273809"/>
                </a:lnTo>
                <a:lnTo>
                  <a:pt x="1178678" y="1273809"/>
                </a:lnTo>
                <a:lnTo>
                  <a:pt x="1155319" y="1103756"/>
                </a:lnTo>
                <a:lnTo>
                  <a:pt x="1151179" y="1091191"/>
                </a:lnTo>
                <a:lnTo>
                  <a:pt x="1141444" y="1080960"/>
                </a:lnTo>
                <a:lnTo>
                  <a:pt x="1127565" y="1073681"/>
                </a:lnTo>
                <a:lnTo>
                  <a:pt x="1110996" y="1069975"/>
                </a:lnTo>
                <a:close/>
              </a:path>
              <a:path w="3956050" h="2235200">
                <a:moveTo>
                  <a:pt x="1988757" y="1036827"/>
                </a:moveTo>
                <a:lnTo>
                  <a:pt x="1888236" y="1036827"/>
                </a:lnTo>
                <a:lnTo>
                  <a:pt x="1997964" y="1371472"/>
                </a:lnTo>
                <a:lnTo>
                  <a:pt x="2008713" y="1389342"/>
                </a:lnTo>
                <a:lnTo>
                  <a:pt x="2026523" y="1403270"/>
                </a:lnTo>
                <a:lnTo>
                  <a:pt x="2049738" y="1412317"/>
                </a:lnTo>
                <a:lnTo>
                  <a:pt x="2076704" y="1415541"/>
                </a:lnTo>
                <a:lnTo>
                  <a:pt x="2743073" y="1415541"/>
                </a:lnTo>
                <a:lnTo>
                  <a:pt x="2796714" y="1401397"/>
                </a:lnTo>
                <a:lnTo>
                  <a:pt x="2822829" y="1366011"/>
                </a:lnTo>
                <a:lnTo>
                  <a:pt x="2827898" y="1344676"/>
                </a:lnTo>
                <a:lnTo>
                  <a:pt x="2090039" y="1344676"/>
                </a:lnTo>
                <a:lnTo>
                  <a:pt x="1988757" y="1036827"/>
                </a:lnTo>
                <a:close/>
              </a:path>
              <a:path w="3956050" h="2235200">
                <a:moveTo>
                  <a:pt x="3445622" y="1210944"/>
                </a:moveTo>
                <a:lnTo>
                  <a:pt x="3342893" y="1210944"/>
                </a:lnTo>
                <a:lnTo>
                  <a:pt x="3408299" y="1369186"/>
                </a:lnTo>
                <a:lnTo>
                  <a:pt x="3419266" y="1384349"/>
                </a:lnTo>
                <a:lnTo>
                  <a:pt x="3436032" y="1396285"/>
                </a:lnTo>
                <a:lnTo>
                  <a:pt x="3456965" y="1404102"/>
                </a:lnTo>
                <a:lnTo>
                  <a:pt x="3480435" y="1406905"/>
                </a:lnTo>
                <a:lnTo>
                  <a:pt x="3956050" y="1406905"/>
                </a:lnTo>
                <a:lnTo>
                  <a:pt x="3956050" y="1335277"/>
                </a:lnTo>
                <a:lnTo>
                  <a:pt x="3498088" y="1335277"/>
                </a:lnTo>
                <a:lnTo>
                  <a:pt x="3445622" y="1210944"/>
                </a:lnTo>
                <a:close/>
              </a:path>
              <a:path w="3956050" h="2235200">
                <a:moveTo>
                  <a:pt x="1633391" y="443991"/>
                </a:moveTo>
                <a:lnTo>
                  <a:pt x="1544446" y="443991"/>
                </a:lnTo>
                <a:lnTo>
                  <a:pt x="1634363" y="1326641"/>
                </a:lnTo>
                <a:lnTo>
                  <a:pt x="1653873" y="1360376"/>
                </a:lnTo>
                <a:lnTo>
                  <a:pt x="1697482" y="1379346"/>
                </a:lnTo>
                <a:lnTo>
                  <a:pt x="1730027" y="1379890"/>
                </a:lnTo>
                <a:lnTo>
                  <a:pt x="1759156" y="1371790"/>
                </a:lnTo>
                <a:lnTo>
                  <a:pt x="1781831" y="1356451"/>
                </a:lnTo>
                <a:lnTo>
                  <a:pt x="1795018" y="1335277"/>
                </a:lnTo>
                <a:lnTo>
                  <a:pt x="1831154" y="1219580"/>
                </a:lnTo>
                <a:lnTo>
                  <a:pt x="1721865" y="1219580"/>
                </a:lnTo>
                <a:lnTo>
                  <a:pt x="1633391" y="443991"/>
                </a:lnTo>
                <a:close/>
              </a:path>
              <a:path w="3956050" h="2235200">
                <a:moveTo>
                  <a:pt x="2971418" y="487298"/>
                </a:moveTo>
                <a:lnTo>
                  <a:pt x="2925145" y="506640"/>
                </a:lnTo>
                <a:lnTo>
                  <a:pt x="2716403" y="1344676"/>
                </a:lnTo>
                <a:lnTo>
                  <a:pt x="2827898" y="1344676"/>
                </a:lnTo>
                <a:lnTo>
                  <a:pt x="2974721" y="726693"/>
                </a:lnTo>
                <a:lnTo>
                  <a:pt x="3050142" y="726693"/>
                </a:lnTo>
                <a:lnTo>
                  <a:pt x="3023616" y="519683"/>
                </a:lnTo>
                <a:lnTo>
                  <a:pt x="3017764" y="506640"/>
                </a:lnTo>
                <a:lnTo>
                  <a:pt x="3006232" y="496395"/>
                </a:lnTo>
                <a:lnTo>
                  <a:pt x="2990343" y="489698"/>
                </a:lnTo>
                <a:lnTo>
                  <a:pt x="2971418" y="487298"/>
                </a:lnTo>
                <a:close/>
              </a:path>
              <a:path w="3956050" h="2235200">
                <a:moveTo>
                  <a:pt x="1882648" y="837691"/>
                </a:moveTo>
                <a:lnTo>
                  <a:pt x="1839624" y="854622"/>
                </a:lnTo>
                <a:lnTo>
                  <a:pt x="1721865" y="1219580"/>
                </a:lnTo>
                <a:lnTo>
                  <a:pt x="1831154" y="1219580"/>
                </a:lnTo>
                <a:lnTo>
                  <a:pt x="1888236" y="1036827"/>
                </a:lnTo>
                <a:lnTo>
                  <a:pt x="1988757" y="1036827"/>
                </a:lnTo>
                <a:lnTo>
                  <a:pt x="1932558" y="866013"/>
                </a:lnTo>
                <a:lnTo>
                  <a:pt x="1925671" y="854622"/>
                </a:lnTo>
                <a:lnTo>
                  <a:pt x="1914223" y="845661"/>
                </a:lnTo>
                <a:lnTo>
                  <a:pt x="1899465" y="839795"/>
                </a:lnTo>
                <a:lnTo>
                  <a:pt x="1882648" y="837691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4410" y="4822901"/>
            <a:ext cx="6379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75" dirty="0">
                <a:solidFill>
                  <a:srgbClr val="00994A"/>
                </a:solidFill>
                <a:latin typeface="Arial Narrow"/>
                <a:cs typeface="Arial Narrow"/>
              </a:rPr>
              <a:t>General </a:t>
            </a:r>
            <a:r>
              <a:rPr sz="4000" b="1" spc="65" dirty="0">
                <a:solidFill>
                  <a:srgbClr val="00994A"/>
                </a:solidFill>
                <a:latin typeface="Arial Narrow"/>
                <a:cs typeface="Arial Narrow"/>
              </a:rPr>
              <a:t>Directorate </a:t>
            </a:r>
            <a:r>
              <a:rPr sz="4000" b="1" spc="80" dirty="0">
                <a:solidFill>
                  <a:srgbClr val="00994A"/>
                </a:solidFill>
                <a:latin typeface="Arial Narrow"/>
                <a:cs typeface="Arial Narrow"/>
              </a:rPr>
              <a:t>of</a:t>
            </a:r>
            <a:r>
              <a:rPr sz="4000" b="1" spc="-525" dirty="0">
                <a:solidFill>
                  <a:srgbClr val="00994A"/>
                </a:solidFill>
                <a:latin typeface="Arial Narrow"/>
                <a:cs typeface="Arial Narrow"/>
              </a:rPr>
              <a:t> </a:t>
            </a:r>
            <a:r>
              <a:rPr sz="4000" b="1" spc="70" dirty="0">
                <a:solidFill>
                  <a:srgbClr val="00994A"/>
                </a:solidFill>
                <a:latin typeface="Arial Narrow"/>
                <a:cs typeface="Arial Narrow"/>
              </a:rPr>
              <a:t>Training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2501" y="2054351"/>
            <a:ext cx="4116704" cy="2235200"/>
          </a:xfrm>
          <a:custGeom>
            <a:avLst/>
            <a:gdLst/>
            <a:ahLst/>
            <a:cxnLst/>
            <a:rect l="l" t="t" r="r" b="b"/>
            <a:pathLst>
              <a:path w="4116704" h="2235200">
                <a:moveTo>
                  <a:pt x="2615553" y="443992"/>
                </a:moveTo>
                <a:lnTo>
                  <a:pt x="2509393" y="443992"/>
                </a:lnTo>
                <a:lnTo>
                  <a:pt x="2687066" y="2176145"/>
                </a:lnTo>
                <a:lnTo>
                  <a:pt x="2705871" y="2210131"/>
                </a:lnTo>
                <a:lnTo>
                  <a:pt x="2746438" y="2231135"/>
                </a:lnTo>
                <a:lnTo>
                  <a:pt x="2778125" y="2235200"/>
                </a:lnTo>
                <a:lnTo>
                  <a:pt x="2783967" y="2235200"/>
                </a:lnTo>
                <a:lnTo>
                  <a:pt x="2842355" y="2217435"/>
                </a:lnTo>
                <a:lnTo>
                  <a:pt x="2870454" y="2178431"/>
                </a:lnTo>
                <a:lnTo>
                  <a:pt x="2891175" y="2032000"/>
                </a:lnTo>
                <a:lnTo>
                  <a:pt x="2781554" y="2032000"/>
                </a:lnTo>
                <a:lnTo>
                  <a:pt x="2615553" y="443992"/>
                </a:lnTo>
                <a:close/>
              </a:path>
              <a:path w="4116704" h="2235200">
                <a:moveTo>
                  <a:pt x="2960497" y="1069975"/>
                </a:moveTo>
                <a:lnTo>
                  <a:pt x="2918563" y="1091191"/>
                </a:lnTo>
                <a:lnTo>
                  <a:pt x="2781554" y="2032000"/>
                </a:lnTo>
                <a:lnTo>
                  <a:pt x="2891175" y="2032000"/>
                </a:lnTo>
                <a:lnTo>
                  <a:pt x="2998470" y="1273810"/>
                </a:lnTo>
                <a:lnTo>
                  <a:pt x="3113766" y="1273810"/>
                </a:lnTo>
                <a:lnTo>
                  <a:pt x="3017012" y="1094359"/>
                </a:lnTo>
                <a:lnTo>
                  <a:pt x="3007663" y="1083565"/>
                </a:lnTo>
                <a:lnTo>
                  <a:pt x="2994326" y="1075356"/>
                </a:lnTo>
                <a:lnTo>
                  <a:pt x="2978203" y="1070552"/>
                </a:lnTo>
                <a:lnTo>
                  <a:pt x="2960497" y="1069975"/>
                </a:lnTo>
                <a:close/>
              </a:path>
              <a:path w="4116704" h="2235200">
                <a:moveTo>
                  <a:pt x="753222" y="1210945"/>
                </a:moveTo>
                <a:lnTo>
                  <a:pt x="638048" y="1210945"/>
                </a:lnTo>
                <a:lnTo>
                  <a:pt x="761492" y="1652524"/>
                </a:lnTo>
                <a:lnTo>
                  <a:pt x="773346" y="1672720"/>
                </a:lnTo>
                <a:lnTo>
                  <a:pt x="794702" y="1687512"/>
                </a:lnTo>
                <a:lnTo>
                  <a:pt x="822535" y="1695636"/>
                </a:lnTo>
                <a:lnTo>
                  <a:pt x="853821" y="1695831"/>
                </a:lnTo>
                <a:lnTo>
                  <a:pt x="877349" y="1690217"/>
                </a:lnTo>
                <a:lnTo>
                  <a:pt x="896889" y="1679876"/>
                </a:lnTo>
                <a:lnTo>
                  <a:pt x="911024" y="1665702"/>
                </a:lnTo>
                <a:lnTo>
                  <a:pt x="918337" y="1648587"/>
                </a:lnTo>
                <a:lnTo>
                  <a:pt x="933255" y="1514728"/>
                </a:lnTo>
                <a:lnTo>
                  <a:pt x="837565" y="1514728"/>
                </a:lnTo>
                <a:lnTo>
                  <a:pt x="753222" y="1210945"/>
                </a:lnTo>
                <a:close/>
              </a:path>
              <a:path w="4116704" h="2235200">
                <a:moveTo>
                  <a:pt x="1024508" y="487299"/>
                </a:moveTo>
                <a:lnTo>
                  <a:pt x="976306" y="506640"/>
                </a:lnTo>
                <a:lnTo>
                  <a:pt x="837565" y="1514728"/>
                </a:lnTo>
                <a:lnTo>
                  <a:pt x="933255" y="1514728"/>
                </a:lnTo>
                <a:lnTo>
                  <a:pt x="1021079" y="726694"/>
                </a:lnTo>
                <a:lnTo>
                  <a:pt x="1131733" y="726694"/>
                </a:lnTo>
                <a:lnTo>
                  <a:pt x="1078738" y="519684"/>
                </a:lnTo>
                <a:lnTo>
                  <a:pt x="1072711" y="506640"/>
                </a:lnTo>
                <a:lnTo>
                  <a:pt x="1060719" y="496395"/>
                </a:lnTo>
                <a:lnTo>
                  <a:pt x="1044180" y="489698"/>
                </a:lnTo>
                <a:lnTo>
                  <a:pt x="1024508" y="487299"/>
                </a:lnTo>
                <a:close/>
              </a:path>
              <a:path w="4116704" h="2235200">
                <a:moveTo>
                  <a:pt x="3113766" y="1273810"/>
                </a:moveTo>
                <a:lnTo>
                  <a:pt x="2998470" y="1273810"/>
                </a:lnTo>
                <a:lnTo>
                  <a:pt x="3052699" y="1373886"/>
                </a:lnTo>
                <a:lnTo>
                  <a:pt x="3087481" y="1404143"/>
                </a:lnTo>
                <a:lnTo>
                  <a:pt x="3140455" y="1415542"/>
                </a:lnTo>
                <a:lnTo>
                  <a:pt x="4062222" y="1416431"/>
                </a:lnTo>
                <a:lnTo>
                  <a:pt x="4083339" y="1413404"/>
                </a:lnTo>
                <a:lnTo>
                  <a:pt x="4100576" y="1405270"/>
                </a:lnTo>
                <a:lnTo>
                  <a:pt x="4112192" y="1393445"/>
                </a:lnTo>
                <a:lnTo>
                  <a:pt x="4116451" y="1379347"/>
                </a:lnTo>
                <a:lnTo>
                  <a:pt x="4112031" y="1364946"/>
                </a:lnTo>
                <a:lnTo>
                  <a:pt x="4100147" y="1353200"/>
                </a:lnTo>
                <a:lnTo>
                  <a:pt x="4082857" y="1345289"/>
                </a:lnTo>
                <a:lnTo>
                  <a:pt x="4062222" y="1342389"/>
                </a:lnTo>
                <a:lnTo>
                  <a:pt x="3150743" y="1342389"/>
                </a:lnTo>
                <a:lnTo>
                  <a:pt x="3113766" y="1273810"/>
                </a:lnTo>
                <a:close/>
              </a:path>
              <a:path w="4116704" h="2235200">
                <a:moveTo>
                  <a:pt x="1131733" y="726694"/>
                </a:moveTo>
                <a:lnTo>
                  <a:pt x="1021079" y="726694"/>
                </a:lnTo>
                <a:lnTo>
                  <a:pt x="1179068" y="1366012"/>
                </a:lnTo>
                <a:lnTo>
                  <a:pt x="1188029" y="1385698"/>
                </a:lnTo>
                <a:lnTo>
                  <a:pt x="1206373" y="1401397"/>
                </a:lnTo>
                <a:lnTo>
                  <a:pt x="1231860" y="1411785"/>
                </a:lnTo>
                <a:lnTo>
                  <a:pt x="1262252" y="1415542"/>
                </a:lnTo>
                <a:lnTo>
                  <a:pt x="1955546" y="1415542"/>
                </a:lnTo>
                <a:lnTo>
                  <a:pt x="2007743" y="1403270"/>
                </a:lnTo>
                <a:lnTo>
                  <a:pt x="2037460" y="1371473"/>
                </a:lnTo>
                <a:lnTo>
                  <a:pt x="2046603" y="1344676"/>
                </a:lnTo>
                <a:lnTo>
                  <a:pt x="1289939" y="1344676"/>
                </a:lnTo>
                <a:lnTo>
                  <a:pt x="1131733" y="726694"/>
                </a:lnTo>
                <a:close/>
              </a:path>
              <a:path w="4116704" h="2235200">
                <a:moveTo>
                  <a:pt x="657605" y="1020318"/>
                </a:moveTo>
                <a:lnTo>
                  <a:pt x="610582" y="1035427"/>
                </a:lnTo>
                <a:lnTo>
                  <a:pt x="476503" y="1335277"/>
                </a:lnTo>
                <a:lnTo>
                  <a:pt x="0" y="1335277"/>
                </a:lnTo>
                <a:lnTo>
                  <a:pt x="0" y="1406906"/>
                </a:lnTo>
                <a:lnTo>
                  <a:pt x="494919" y="1406906"/>
                </a:lnTo>
                <a:lnTo>
                  <a:pt x="541115" y="1396285"/>
                </a:lnTo>
                <a:lnTo>
                  <a:pt x="569976" y="1369187"/>
                </a:lnTo>
                <a:lnTo>
                  <a:pt x="638048" y="1210945"/>
                </a:lnTo>
                <a:lnTo>
                  <a:pt x="753222" y="1210945"/>
                </a:lnTo>
                <a:lnTo>
                  <a:pt x="708405" y="1049527"/>
                </a:lnTo>
                <a:lnTo>
                  <a:pt x="701950" y="1037945"/>
                </a:lnTo>
                <a:lnTo>
                  <a:pt x="690387" y="1028684"/>
                </a:lnTo>
                <a:lnTo>
                  <a:pt x="675133" y="1022542"/>
                </a:lnTo>
                <a:lnTo>
                  <a:pt x="657605" y="1020318"/>
                </a:lnTo>
                <a:close/>
              </a:path>
              <a:path w="4116704" h="2235200">
                <a:moveTo>
                  <a:pt x="2265130" y="1036827"/>
                </a:moveTo>
                <a:lnTo>
                  <a:pt x="2151633" y="1036827"/>
                </a:lnTo>
                <a:lnTo>
                  <a:pt x="2248662" y="1335277"/>
                </a:lnTo>
                <a:lnTo>
                  <a:pt x="2262374" y="1356451"/>
                </a:lnTo>
                <a:lnTo>
                  <a:pt x="2285968" y="1371790"/>
                </a:lnTo>
                <a:lnTo>
                  <a:pt x="2316277" y="1379890"/>
                </a:lnTo>
                <a:lnTo>
                  <a:pt x="2350134" y="1379347"/>
                </a:lnTo>
                <a:lnTo>
                  <a:pt x="2395601" y="1360376"/>
                </a:lnTo>
                <a:lnTo>
                  <a:pt x="2415921" y="1326642"/>
                </a:lnTo>
                <a:lnTo>
                  <a:pt x="2427258" y="1219581"/>
                </a:lnTo>
                <a:lnTo>
                  <a:pt x="2324734" y="1219581"/>
                </a:lnTo>
                <a:lnTo>
                  <a:pt x="2265130" y="1036827"/>
                </a:lnTo>
                <a:close/>
              </a:path>
              <a:path w="4116704" h="2235200">
                <a:moveTo>
                  <a:pt x="2157476" y="837692"/>
                </a:moveTo>
                <a:lnTo>
                  <a:pt x="2112702" y="854622"/>
                </a:lnTo>
                <a:lnTo>
                  <a:pt x="1941702" y="1344676"/>
                </a:lnTo>
                <a:lnTo>
                  <a:pt x="2046603" y="1344676"/>
                </a:lnTo>
                <a:lnTo>
                  <a:pt x="2151633" y="1036827"/>
                </a:lnTo>
                <a:lnTo>
                  <a:pt x="2265130" y="1036827"/>
                </a:lnTo>
                <a:lnTo>
                  <a:pt x="2209419" y="866013"/>
                </a:lnTo>
                <a:lnTo>
                  <a:pt x="2202249" y="854622"/>
                </a:lnTo>
                <a:lnTo>
                  <a:pt x="2190353" y="845661"/>
                </a:lnTo>
                <a:lnTo>
                  <a:pt x="2175003" y="839795"/>
                </a:lnTo>
                <a:lnTo>
                  <a:pt x="2157476" y="837692"/>
                </a:lnTo>
                <a:close/>
              </a:path>
              <a:path w="4116704" h="2235200">
                <a:moveTo>
                  <a:pt x="2518537" y="0"/>
                </a:moveTo>
                <a:lnTo>
                  <a:pt x="2470334" y="20627"/>
                </a:lnTo>
                <a:lnTo>
                  <a:pt x="2324734" y="1219581"/>
                </a:lnTo>
                <a:lnTo>
                  <a:pt x="2427258" y="1219581"/>
                </a:lnTo>
                <a:lnTo>
                  <a:pt x="2509393" y="443992"/>
                </a:lnTo>
                <a:lnTo>
                  <a:pt x="2615553" y="443992"/>
                </a:lnTo>
                <a:lnTo>
                  <a:pt x="2572766" y="34671"/>
                </a:lnTo>
                <a:lnTo>
                  <a:pt x="2567382" y="21270"/>
                </a:lnTo>
                <a:lnTo>
                  <a:pt x="2555605" y="10239"/>
                </a:lnTo>
                <a:lnTo>
                  <a:pt x="2538851" y="2756"/>
                </a:lnTo>
                <a:lnTo>
                  <a:pt x="2518537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6908" y="611123"/>
            <a:ext cx="4108703" cy="423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5655" y="510540"/>
            <a:ext cx="4508753" cy="461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303" y="1104900"/>
            <a:ext cx="3110865" cy="3206750"/>
          </a:xfrm>
          <a:custGeom>
            <a:avLst/>
            <a:gdLst/>
            <a:ahLst/>
            <a:cxnLst/>
            <a:rect l="l" t="t" r="r" b="b"/>
            <a:pathLst>
              <a:path w="3110865" h="3206750">
                <a:moveTo>
                  <a:pt x="0" y="1603248"/>
                </a:moveTo>
                <a:lnTo>
                  <a:pt x="713" y="1554232"/>
                </a:lnTo>
                <a:lnTo>
                  <a:pt x="2838" y="1505583"/>
                </a:lnTo>
                <a:lnTo>
                  <a:pt x="6356" y="1457320"/>
                </a:lnTo>
                <a:lnTo>
                  <a:pt x="11245" y="1409465"/>
                </a:lnTo>
                <a:lnTo>
                  <a:pt x="17486" y="1362039"/>
                </a:lnTo>
                <a:lnTo>
                  <a:pt x="25058" y="1315063"/>
                </a:lnTo>
                <a:lnTo>
                  <a:pt x="33940" y="1268558"/>
                </a:lnTo>
                <a:lnTo>
                  <a:pt x="44114" y="1222544"/>
                </a:lnTo>
                <a:lnTo>
                  <a:pt x="55557" y="1177043"/>
                </a:lnTo>
                <a:lnTo>
                  <a:pt x="68250" y="1132075"/>
                </a:lnTo>
                <a:lnTo>
                  <a:pt x="82172" y="1087662"/>
                </a:lnTo>
                <a:lnTo>
                  <a:pt x="97303" y="1043825"/>
                </a:lnTo>
                <a:lnTo>
                  <a:pt x="113624" y="1000584"/>
                </a:lnTo>
                <a:lnTo>
                  <a:pt x="131112" y="957960"/>
                </a:lnTo>
                <a:lnTo>
                  <a:pt x="149749" y="915975"/>
                </a:lnTo>
                <a:lnTo>
                  <a:pt x="169513" y="874649"/>
                </a:lnTo>
                <a:lnTo>
                  <a:pt x="190385" y="834004"/>
                </a:lnTo>
                <a:lnTo>
                  <a:pt x="212344" y="794060"/>
                </a:lnTo>
                <a:lnTo>
                  <a:pt x="235369" y="754838"/>
                </a:lnTo>
                <a:lnTo>
                  <a:pt x="259441" y="716360"/>
                </a:lnTo>
                <a:lnTo>
                  <a:pt x="284538" y="678645"/>
                </a:lnTo>
                <a:lnTo>
                  <a:pt x="310642" y="641716"/>
                </a:lnTo>
                <a:lnTo>
                  <a:pt x="337731" y="605593"/>
                </a:lnTo>
                <a:lnTo>
                  <a:pt x="365785" y="570297"/>
                </a:lnTo>
                <a:lnTo>
                  <a:pt x="394783" y="535850"/>
                </a:lnTo>
                <a:lnTo>
                  <a:pt x="424706" y="502271"/>
                </a:lnTo>
                <a:lnTo>
                  <a:pt x="455533" y="469582"/>
                </a:lnTo>
                <a:lnTo>
                  <a:pt x="487243" y="437804"/>
                </a:lnTo>
                <a:lnTo>
                  <a:pt x="519817" y="406958"/>
                </a:lnTo>
                <a:lnTo>
                  <a:pt x="553233" y="377065"/>
                </a:lnTo>
                <a:lnTo>
                  <a:pt x="587473" y="348146"/>
                </a:lnTo>
                <a:lnTo>
                  <a:pt x="622514" y="320221"/>
                </a:lnTo>
                <a:lnTo>
                  <a:pt x="658338" y="293313"/>
                </a:lnTo>
                <a:lnTo>
                  <a:pt x="694923" y="267441"/>
                </a:lnTo>
                <a:lnTo>
                  <a:pt x="732249" y="242627"/>
                </a:lnTo>
                <a:lnTo>
                  <a:pt x="770297" y="218891"/>
                </a:lnTo>
                <a:lnTo>
                  <a:pt x="809045" y="196255"/>
                </a:lnTo>
                <a:lnTo>
                  <a:pt x="848473" y="174740"/>
                </a:lnTo>
                <a:lnTo>
                  <a:pt x="888561" y="154366"/>
                </a:lnTo>
                <a:lnTo>
                  <a:pt x="929289" y="135155"/>
                </a:lnTo>
                <a:lnTo>
                  <a:pt x="970636" y="117127"/>
                </a:lnTo>
                <a:lnTo>
                  <a:pt x="1012581" y="100303"/>
                </a:lnTo>
                <a:lnTo>
                  <a:pt x="1055106" y="84705"/>
                </a:lnTo>
                <a:lnTo>
                  <a:pt x="1098188" y="70354"/>
                </a:lnTo>
                <a:lnTo>
                  <a:pt x="1141809" y="57269"/>
                </a:lnTo>
                <a:lnTo>
                  <a:pt x="1185947" y="45473"/>
                </a:lnTo>
                <a:lnTo>
                  <a:pt x="1230582" y="34987"/>
                </a:lnTo>
                <a:lnTo>
                  <a:pt x="1275694" y="25830"/>
                </a:lnTo>
                <a:lnTo>
                  <a:pt x="1321263" y="18025"/>
                </a:lnTo>
                <a:lnTo>
                  <a:pt x="1367267" y="11592"/>
                </a:lnTo>
                <a:lnTo>
                  <a:pt x="1413688" y="6551"/>
                </a:lnTo>
                <a:lnTo>
                  <a:pt x="1460504" y="2925"/>
                </a:lnTo>
                <a:lnTo>
                  <a:pt x="1507695" y="734"/>
                </a:lnTo>
                <a:lnTo>
                  <a:pt x="1555242" y="0"/>
                </a:lnTo>
                <a:lnTo>
                  <a:pt x="1602788" y="734"/>
                </a:lnTo>
                <a:lnTo>
                  <a:pt x="1649979" y="2925"/>
                </a:lnTo>
                <a:lnTo>
                  <a:pt x="1696795" y="6551"/>
                </a:lnTo>
                <a:lnTo>
                  <a:pt x="1743216" y="11592"/>
                </a:lnTo>
                <a:lnTo>
                  <a:pt x="1789220" y="18025"/>
                </a:lnTo>
                <a:lnTo>
                  <a:pt x="1834789" y="25830"/>
                </a:lnTo>
                <a:lnTo>
                  <a:pt x="1879901" y="34987"/>
                </a:lnTo>
                <a:lnTo>
                  <a:pt x="1924536" y="45473"/>
                </a:lnTo>
                <a:lnTo>
                  <a:pt x="1968674" y="57269"/>
                </a:lnTo>
                <a:lnTo>
                  <a:pt x="2012295" y="70354"/>
                </a:lnTo>
                <a:lnTo>
                  <a:pt x="2055377" y="84705"/>
                </a:lnTo>
                <a:lnTo>
                  <a:pt x="2097902" y="100303"/>
                </a:lnTo>
                <a:lnTo>
                  <a:pt x="2139847" y="117127"/>
                </a:lnTo>
                <a:lnTo>
                  <a:pt x="2181194" y="135155"/>
                </a:lnTo>
                <a:lnTo>
                  <a:pt x="2221922" y="154366"/>
                </a:lnTo>
                <a:lnTo>
                  <a:pt x="2262010" y="174740"/>
                </a:lnTo>
                <a:lnTo>
                  <a:pt x="2301438" y="196255"/>
                </a:lnTo>
                <a:lnTo>
                  <a:pt x="2340186" y="218891"/>
                </a:lnTo>
                <a:lnTo>
                  <a:pt x="2378234" y="242627"/>
                </a:lnTo>
                <a:lnTo>
                  <a:pt x="2415560" y="267441"/>
                </a:lnTo>
                <a:lnTo>
                  <a:pt x="2452145" y="293313"/>
                </a:lnTo>
                <a:lnTo>
                  <a:pt x="2487969" y="320221"/>
                </a:lnTo>
                <a:lnTo>
                  <a:pt x="2523010" y="348146"/>
                </a:lnTo>
                <a:lnTo>
                  <a:pt x="2557250" y="377065"/>
                </a:lnTo>
                <a:lnTo>
                  <a:pt x="2590666" y="406958"/>
                </a:lnTo>
                <a:lnTo>
                  <a:pt x="2623240" y="437804"/>
                </a:lnTo>
                <a:lnTo>
                  <a:pt x="2654950" y="469582"/>
                </a:lnTo>
                <a:lnTo>
                  <a:pt x="2685777" y="502271"/>
                </a:lnTo>
                <a:lnTo>
                  <a:pt x="2715700" y="535850"/>
                </a:lnTo>
                <a:lnTo>
                  <a:pt x="2744698" y="570297"/>
                </a:lnTo>
                <a:lnTo>
                  <a:pt x="2772752" y="605593"/>
                </a:lnTo>
                <a:lnTo>
                  <a:pt x="2799841" y="641716"/>
                </a:lnTo>
                <a:lnTo>
                  <a:pt x="2825945" y="678645"/>
                </a:lnTo>
                <a:lnTo>
                  <a:pt x="2851042" y="716360"/>
                </a:lnTo>
                <a:lnTo>
                  <a:pt x="2875114" y="754838"/>
                </a:lnTo>
                <a:lnTo>
                  <a:pt x="2898140" y="794060"/>
                </a:lnTo>
                <a:lnTo>
                  <a:pt x="2920098" y="834004"/>
                </a:lnTo>
                <a:lnTo>
                  <a:pt x="2940970" y="874649"/>
                </a:lnTo>
                <a:lnTo>
                  <a:pt x="2960734" y="915975"/>
                </a:lnTo>
                <a:lnTo>
                  <a:pt x="2979371" y="957960"/>
                </a:lnTo>
                <a:lnTo>
                  <a:pt x="2996859" y="1000584"/>
                </a:lnTo>
                <a:lnTo>
                  <a:pt x="3013180" y="1043825"/>
                </a:lnTo>
                <a:lnTo>
                  <a:pt x="3028311" y="1087662"/>
                </a:lnTo>
                <a:lnTo>
                  <a:pt x="3042233" y="1132075"/>
                </a:lnTo>
                <a:lnTo>
                  <a:pt x="3054926" y="1177043"/>
                </a:lnTo>
                <a:lnTo>
                  <a:pt x="3066369" y="1222544"/>
                </a:lnTo>
                <a:lnTo>
                  <a:pt x="3076543" y="1268558"/>
                </a:lnTo>
                <a:lnTo>
                  <a:pt x="3085425" y="1315063"/>
                </a:lnTo>
                <a:lnTo>
                  <a:pt x="3092997" y="1362039"/>
                </a:lnTo>
                <a:lnTo>
                  <a:pt x="3099238" y="1409465"/>
                </a:lnTo>
                <a:lnTo>
                  <a:pt x="3104127" y="1457320"/>
                </a:lnTo>
                <a:lnTo>
                  <a:pt x="3107645" y="1505583"/>
                </a:lnTo>
                <a:lnTo>
                  <a:pt x="3109770" y="1554232"/>
                </a:lnTo>
                <a:lnTo>
                  <a:pt x="3110484" y="1603248"/>
                </a:lnTo>
                <a:lnTo>
                  <a:pt x="3109770" y="1652263"/>
                </a:lnTo>
                <a:lnTo>
                  <a:pt x="3107645" y="1700912"/>
                </a:lnTo>
                <a:lnTo>
                  <a:pt x="3104127" y="1749175"/>
                </a:lnTo>
                <a:lnTo>
                  <a:pt x="3099238" y="1797030"/>
                </a:lnTo>
                <a:lnTo>
                  <a:pt x="3092997" y="1844456"/>
                </a:lnTo>
                <a:lnTo>
                  <a:pt x="3085425" y="1891432"/>
                </a:lnTo>
                <a:lnTo>
                  <a:pt x="3076543" y="1937937"/>
                </a:lnTo>
                <a:lnTo>
                  <a:pt x="3066369" y="1983951"/>
                </a:lnTo>
                <a:lnTo>
                  <a:pt x="3054926" y="2029452"/>
                </a:lnTo>
                <a:lnTo>
                  <a:pt x="3042233" y="2074420"/>
                </a:lnTo>
                <a:lnTo>
                  <a:pt x="3028311" y="2118833"/>
                </a:lnTo>
                <a:lnTo>
                  <a:pt x="3013180" y="2162670"/>
                </a:lnTo>
                <a:lnTo>
                  <a:pt x="2996859" y="2205911"/>
                </a:lnTo>
                <a:lnTo>
                  <a:pt x="2979371" y="2248535"/>
                </a:lnTo>
                <a:lnTo>
                  <a:pt x="2960734" y="2290520"/>
                </a:lnTo>
                <a:lnTo>
                  <a:pt x="2940970" y="2331846"/>
                </a:lnTo>
                <a:lnTo>
                  <a:pt x="2920098" y="2372491"/>
                </a:lnTo>
                <a:lnTo>
                  <a:pt x="2898140" y="2412435"/>
                </a:lnTo>
                <a:lnTo>
                  <a:pt x="2875114" y="2451657"/>
                </a:lnTo>
                <a:lnTo>
                  <a:pt x="2851042" y="2490135"/>
                </a:lnTo>
                <a:lnTo>
                  <a:pt x="2825945" y="2527850"/>
                </a:lnTo>
                <a:lnTo>
                  <a:pt x="2799841" y="2564779"/>
                </a:lnTo>
                <a:lnTo>
                  <a:pt x="2772752" y="2600902"/>
                </a:lnTo>
                <a:lnTo>
                  <a:pt x="2744698" y="2636198"/>
                </a:lnTo>
                <a:lnTo>
                  <a:pt x="2715700" y="2670645"/>
                </a:lnTo>
                <a:lnTo>
                  <a:pt x="2685777" y="2704224"/>
                </a:lnTo>
                <a:lnTo>
                  <a:pt x="2654950" y="2736913"/>
                </a:lnTo>
                <a:lnTo>
                  <a:pt x="2623240" y="2768691"/>
                </a:lnTo>
                <a:lnTo>
                  <a:pt x="2590666" y="2799537"/>
                </a:lnTo>
                <a:lnTo>
                  <a:pt x="2557250" y="2829430"/>
                </a:lnTo>
                <a:lnTo>
                  <a:pt x="2523010" y="2858349"/>
                </a:lnTo>
                <a:lnTo>
                  <a:pt x="2487969" y="2886274"/>
                </a:lnTo>
                <a:lnTo>
                  <a:pt x="2452145" y="2913182"/>
                </a:lnTo>
                <a:lnTo>
                  <a:pt x="2415560" y="2939054"/>
                </a:lnTo>
                <a:lnTo>
                  <a:pt x="2378234" y="2963868"/>
                </a:lnTo>
                <a:lnTo>
                  <a:pt x="2340186" y="2987604"/>
                </a:lnTo>
                <a:lnTo>
                  <a:pt x="2301438" y="3010240"/>
                </a:lnTo>
                <a:lnTo>
                  <a:pt x="2262010" y="3031755"/>
                </a:lnTo>
                <a:lnTo>
                  <a:pt x="2221922" y="3052129"/>
                </a:lnTo>
                <a:lnTo>
                  <a:pt x="2181194" y="3071340"/>
                </a:lnTo>
                <a:lnTo>
                  <a:pt x="2139847" y="3089368"/>
                </a:lnTo>
                <a:lnTo>
                  <a:pt x="2097902" y="3106192"/>
                </a:lnTo>
                <a:lnTo>
                  <a:pt x="2055377" y="3121790"/>
                </a:lnTo>
                <a:lnTo>
                  <a:pt x="2012295" y="3136141"/>
                </a:lnTo>
                <a:lnTo>
                  <a:pt x="1968674" y="3149226"/>
                </a:lnTo>
                <a:lnTo>
                  <a:pt x="1924536" y="3161022"/>
                </a:lnTo>
                <a:lnTo>
                  <a:pt x="1879901" y="3171508"/>
                </a:lnTo>
                <a:lnTo>
                  <a:pt x="1834789" y="3180665"/>
                </a:lnTo>
                <a:lnTo>
                  <a:pt x="1789220" y="3188470"/>
                </a:lnTo>
                <a:lnTo>
                  <a:pt x="1743216" y="3194903"/>
                </a:lnTo>
                <a:lnTo>
                  <a:pt x="1696795" y="3199944"/>
                </a:lnTo>
                <a:lnTo>
                  <a:pt x="1649979" y="3203570"/>
                </a:lnTo>
                <a:lnTo>
                  <a:pt x="1602788" y="3205761"/>
                </a:lnTo>
                <a:lnTo>
                  <a:pt x="1555242" y="3206496"/>
                </a:lnTo>
                <a:lnTo>
                  <a:pt x="1507695" y="3205761"/>
                </a:lnTo>
                <a:lnTo>
                  <a:pt x="1460504" y="3203570"/>
                </a:lnTo>
                <a:lnTo>
                  <a:pt x="1413688" y="3199944"/>
                </a:lnTo>
                <a:lnTo>
                  <a:pt x="1367267" y="3194903"/>
                </a:lnTo>
                <a:lnTo>
                  <a:pt x="1321263" y="3188470"/>
                </a:lnTo>
                <a:lnTo>
                  <a:pt x="1275694" y="3180665"/>
                </a:lnTo>
                <a:lnTo>
                  <a:pt x="1230582" y="3171508"/>
                </a:lnTo>
                <a:lnTo>
                  <a:pt x="1185947" y="3161022"/>
                </a:lnTo>
                <a:lnTo>
                  <a:pt x="1141809" y="3149226"/>
                </a:lnTo>
                <a:lnTo>
                  <a:pt x="1098188" y="3136141"/>
                </a:lnTo>
                <a:lnTo>
                  <a:pt x="1055106" y="3121790"/>
                </a:lnTo>
                <a:lnTo>
                  <a:pt x="1012581" y="3106192"/>
                </a:lnTo>
                <a:lnTo>
                  <a:pt x="970636" y="3089368"/>
                </a:lnTo>
                <a:lnTo>
                  <a:pt x="929289" y="3071340"/>
                </a:lnTo>
                <a:lnTo>
                  <a:pt x="888561" y="3052129"/>
                </a:lnTo>
                <a:lnTo>
                  <a:pt x="848473" y="3031755"/>
                </a:lnTo>
                <a:lnTo>
                  <a:pt x="809045" y="3010240"/>
                </a:lnTo>
                <a:lnTo>
                  <a:pt x="770297" y="2987604"/>
                </a:lnTo>
                <a:lnTo>
                  <a:pt x="732249" y="2963868"/>
                </a:lnTo>
                <a:lnTo>
                  <a:pt x="694923" y="2939054"/>
                </a:lnTo>
                <a:lnTo>
                  <a:pt x="658338" y="2913182"/>
                </a:lnTo>
                <a:lnTo>
                  <a:pt x="622514" y="2886274"/>
                </a:lnTo>
                <a:lnTo>
                  <a:pt x="587473" y="2858349"/>
                </a:lnTo>
                <a:lnTo>
                  <a:pt x="553233" y="2829430"/>
                </a:lnTo>
                <a:lnTo>
                  <a:pt x="519817" y="2799537"/>
                </a:lnTo>
                <a:lnTo>
                  <a:pt x="487243" y="2768691"/>
                </a:lnTo>
                <a:lnTo>
                  <a:pt x="455533" y="2736913"/>
                </a:lnTo>
                <a:lnTo>
                  <a:pt x="424706" y="2704224"/>
                </a:lnTo>
                <a:lnTo>
                  <a:pt x="394783" y="2670645"/>
                </a:lnTo>
                <a:lnTo>
                  <a:pt x="365785" y="2636198"/>
                </a:lnTo>
                <a:lnTo>
                  <a:pt x="337731" y="2600902"/>
                </a:lnTo>
                <a:lnTo>
                  <a:pt x="310642" y="2564779"/>
                </a:lnTo>
                <a:lnTo>
                  <a:pt x="284538" y="2527850"/>
                </a:lnTo>
                <a:lnTo>
                  <a:pt x="259441" y="2490135"/>
                </a:lnTo>
                <a:lnTo>
                  <a:pt x="235369" y="2451657"/>
                </a:lnTo>
                <a:lnTo>
                  <a:pt x="212344" y="2412435"/>
                </a:lnTo>
                <a:lnTo>
                  <a:pt x="190385" y="2372491"/>
                </a:lnTo>
                <a:lnTo>
                  <a:pt x="169513" y="2331846"/>
                </a:lnTo>
                <a:lnTo>
                  <a:pt x="149749" y="2290520"/>
                </a:lnTo>
                <a:lnTo>
                  <a:pt x="131112" y="2248535"/>
                </a:lnTo>
                <a:lnTo>
                  <a:pt x="113624" y="2205911"/>
                </a:lnTo>
                <a:lnTo>
                  <a:pt x="97303" y="2162670"/>
                </a:lnTo>
                <a:lnTo>
                  <a:pt x="82172" y="2118833"/>
                </a:lnTo>
                <a:lnTo>
                  <a:pt x="68250" y="2074420"/>
                </a:lnTo>
                <a:lnTo>
                  <a:pt x="55557" y="2029452"/>
                </a:lnTo>
                <a:lnTo>
                  <a:pt x="44114" y="1983951"/>
                </a:lnTo>
                <a:lnTo>
                  <a:pt x="33940" y="1937937"/>
                </a:lnTo>
                <a:lnTo>
                  <a:pt x="25058" y="1891432"/>
                </a:lnTo>
                <a:lnTo>
                  <a:pt x="17486" y="1844456"/>
                </a:lnTo>
                <a:lnTo>
                  <a:pt x="11245" y="1797030"/>
                </a:lnTo>
                <a:lnTo>
                  <a:pt x="6356" y="1749175"/>
                </a:lnTo>
                <a:lnTo>
                  <a:pt x="2838" y="1700912"/>
                </a:lnTo>
                <a:lnTo>
                  <a:pt x="713" y="1652263"/>
                </a:lnTo>
                <a:lnTo>
                  <a:pt x="0" y="1603248"/>
                </a:lnTo>
                <a:close/>
              </a:path>
            </a:pathLst>
          </a:custGeom>
          <a:ln w="15240">
            <a:solidFill>
              <a:srgbClr val="BEBEBE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4796" y="1213103"/>
            <a:ext cx="2855976" cy="299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8132" y="5404103"/>
            <a:ext cx="1287780" cy="1331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019" y="6491935"/>
            <a:ext cx="422909" cy="202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4515" y="239267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4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4515" y="417575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4718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327659" y="0"/>
                </a:moveTo>
                <a:lnTo>
                  <a:pt x="279237" y="3543"/>
                </a:lnTo>
                <a:lnTo>
                  <a:pt x="233022" y="13836"/>
                </a:lnTo>
                <a:lnTo>
                  <a:pt x="189521" y="30374"/>
                </a:lnTo>
                <a:lnTo>
                  <a:pt x="149239" y="52651"/>
                </a:lnTo>
                <a:lnTo>
                  <a:pt x="112685" y="80164"/>
                </a:lnTo>
                <a:lnTo>
                  <a:pt x="80364" y="112407"/>
                </a:lnTo>
                <a:lnTo>
                  <a:pt x="52784" y="148875"/>
                </a:lnTo>
                <a:lnTo>
                  <a:pt x="30451" y="189063"/>
                </a:lnTo>
                <a:lnTo>
                  <a:pt x="13871" y="232466"/>
                </a:lnTo>
                <a:lnTo>
                  <a:pt x="3552" y="278579"/>
                </a:lnTo>
                <a:lnTo>
                  <a:pt x="0" y="326898"/>
                </a:lnTo>
                <a:lnTo>
                  <a:pt x="3552" y="375216"/>
                </a:lnTo>
                <a:lnTo>
                  <a:pt x="13871" y="421329"/>
                </a:lnTo>
                <a:lnTo>
                  <a:pt x="30451" y="464732"/>
                </a:lnTo>
                <a:lnTo>
                  <a:pt x="52784" y="504920"/>
                </a:lnTo>
                <a:lnTo>
                  <a:pt x="80364" y="541388"/>
                </a:lnTo>
                <a:lnTo>
                  <a:pt x="112685" y="573631"/>
                </a:lnTo>
                <a:lnTo>
                  <a:pt x="149239" y="601144"/>
                </a:lnTo>
                <a:lnTo>
                  <a:pt x="189521" y="623421"/>
                </a:lnTo>
                <a:lnTo>
                  <a:pt x="233022" y="639959"/>
                </a:lnTo>
                <a:lnTo>
                  <a:pt x="279237" y="650252"/>
                </a:lnTo>
                <a:lnTo>
                  <a:pt x="327659" y="653796"/>
                </a:lnTo>
                <a:lnTo>
                  <a:pt x="376082" y="650252"/>
                </a:lnTo>
                <a:lnTo>
                  <a:pt x="422297" y="639959"/>
                </a:lnTo>
                <a:lnTo>
                  <a:pt x="465798" y="623421"/>
                </a:lnTo>
                <a:lnTo>
                  <a:pt x="506080" y="601144"/>
                </a:lnTo>
                <a:lnTo>
                  <a:pt x="542634" y="573631"/>
                </a:lnTo>
                <a:lnTo>
                  <a:pt x="574955" y="541388"/>
                </a:lnTo>
                <a:lnTo>
                  <a:pt x="602535" y="504920"/>
                </a:lnTo>
                <a:lnTo>
                  <a:pt x="624868" y="464732"/>
                </a:lnTo>
                <a:lnTo>
                  <a:pt x="641448" y="421329"/>
                </a:lnTo>
                <a:lnTo>
                  <a:pt x="651767" y="375216"/>
                </a:lnTo>
                <a:lnTo>
                  <a:pt x="655320" y="326898"/>
                </a:lnTo>
                <a:lnTo>
                  <a:pt x="651767" y="278579"/>
                </a:lnTo>
                <a:lnTo>
                  <a:pt x="641448" y="232466"/>
                </a:lnTo>
                <a:lnTo>
                  <a:pt x="624868" y="189063"/>
                </a:lnTo>
                <a:lnTo>
                  <a:pt x="602535" y="148875"/>
                </a:lnTo>
                <a:lnTo>
                  <a:pt x="574955" y="112407"/>
                </a:lnTo>
                <a:lnTo>
                  <a:pt x="542634" y="80164"/>
                </a:lnTo>
                <a:lnTo>
                  <a:pt x="506080" y="52651"/>
                </a:lnTo>
                <a:lnTo>
                  <a:pt x="465798" y="30374"/>
                </a:lnTo>
                <a:lnTo>
                  <a:pt x="422297" y="13836"/>
                </a:lnTo>
                <a:lnTo>
                  <a:pt x="376082" y="3543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54718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0" y="326898"/>
                </a:moveTo>
                <a:lnTo>
                  <a:pt x="3552" y="278579"/>
                </a:lnTo>
                <a:lnTo>
                  <a:pt x="13871" y="232466"/>
                </a:lnTo>
                <a:lnTo>
                  <a:pt x="30451" y="189063"/>
                </a:lnTo>
                <a:lnTo>
                  <a:pt x="52784" y="148875"/>
                </a:lnTo>
                <a:lnTo>
                  <a:pt x="80364" y="112407"/>
                </a:lnTo>
                <a:lnTo>
                  <a:pt x="112685" y="80164"/>
                </a:lnTo>
                <a:lnTo>
                  <a:pt x="149239" y="52651"/>
                </a:lnTo>
                <a:lnTo>
                  <a:pt x="189521" y="30374"/>
                </a:lnTo>
                <a:lnTo>
                  <a:pt x="233022" y="13836"/>
                </a:lnTo>
                <a:lnTo>
                  <a:pt x="279237" y="3543"/>
                </a:lnTo>
                <a:lnTo>
                  <a:pt x="327659" y="0"/>
                </a:lnTo>
                <a:lnTo>
                  <a:pt x="376082" y="3543"/>
                </a:lnTo>
                <a:lnTo>
                  <a:pt x="422297" y="13836"/>
                </a:lnTo>
                <a:lnTo>
                  <a:pt x="465798" y="30374"/>
                </a:lnTo>
                <a:lnTo>
                  <a:pt x="506080" y="52651"/>
                </a:lnTo>
                <a:lnTo>
                  <a:pt x="542634" y="80164"/>
                </a:lnTo>
                <a:lnTo>
                  <a:pt x="574955" y="112407"/>
                </a:lnTo>
                <a:lnTo>
                  <a:pt x="602535" y="148875"/>
                </a:lnTo>
                <a:lnTo>
                  <a:pt x="624868" y="189063"/>
                </a:lnTo>
                <a:lnTo>
                  <a:pt x="641448" y="232466"/>
                </a:lnTo>
                <a:lnTo>
                  <a:pt x="651767" y="278579"/>
                </a:lnTo>
                <a:lnTo>
                  <a:pt x="655320" y="326898"/>
                </a:lnTo>
                <a:lnTo>
                  <a:pt x="651767" y="375216"/>
                </a:lnTo>
                <a:lnTo>
                  <a:pt x="641448" y="421329"/>
                </a:lnTo>
                <a:lnTo>
                  <a:pt x="624868" y="464732"/>
                </a:lnTo>
                <a:lnTo>
                  <a:pt x="602535" y="504920"/>
                </a:lnTo>
                <a:lnTo>
                  <a:pt x="574955" y="541388"/>
                </a:lnTo>
                <a:lnTo>
                  <a:pt x="542634" y="573631"/>
                </a:lnTo>
                <a:lnTo>
                  <a:pt x="506080" y="601144"/>
                </a:lnTo>
                <a:lnTo>
                  <a:pt x="465798" y="623421"/>
                </a:lnTo>
                <a:lnTo>
                  <a:pt x="422297" y="639959"/>
                </a:lnTo>
                <a:lnTo>
                  <a:pt x="376082" y="650252"/>
                </a:lnTo>
                <a:lnTo>
                  <a:pt x="327659" y="653796"/>
                </a:lnTo>
                <a:lnTo>
                  <a:pt x="279237" y="650252"/>
                </a:lnTo>
                <a:lnTo>
                  <a:pt x="233022" y="639959"/>
                </a:lnTo>
                <a:lnTo>
                  <a:pt x="189521" y="623421"/>
                </a:lnTo>
                <a:lnTo>
                  <a:pt x="149239" y="601144"/>
                </a:lnTo>
                <a:lnTo>
                  <a:pt x="112685" y="573631"/>
                </a:lnTo>
                <a:lnTo>
                  <a:pt x="80364" y="541388"/>
                </a:lnTo>
                <a:lnTo>
                  <a:pt x="52784" y="504920"/>
                </a:lnTo>
                <a:lnTo>
                  <a:pt x="30451" y="464732"/>
                </a:lnTo>
                <a:lnTo>
                  <a:pt x="13871" y="421329"/>
                </a:lnTo>
                <a:lnTo>
                  <a:pt x="3552" y="375216"/>
                </a:lnTo>
                <a:lnTo>
                  <a:pt x="0" y="326898"/>
                </a:lnTo>
                <a:close/>
              </a:path>
            </a:pathLst>
          </a:custGeom>
          <a:ln w="38099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4718" y="419785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59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60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59" y="655320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60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4718" y="419785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60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59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60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59" y="655320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60"/>
                </a:lnTo>
                <a:close/>
              </a:path>
            </a:pathLst>
          </a:custGeom>
          <a:ln w="38100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303" y="2622550"/>
            <a:ext cx="2584577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5184" y="4420870"/>
            <a:ext cx="1039418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2451" y="3264408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2451" y="4140708"/>
            <a:ext cx="3500754" cy="695325"/>
          </a:xfrm>
          <a:custGeom>
            <a:avLst/>
            <a:gdLst/>
            <a:ahLst/>
            <a:cxnLst/>
            <a:rect l="l" t="t" r="r" b="b"/>
            <a:pathLst>
              <a:path w="3500754" h="695325">
                <a:moveTo>
                  <a:pt x="0" y="694944"/>
                </a:moveTo>
                <a:lnTo>
                  <a:pt x="3500628" y="694944"/>
                </a:lnTo>
                <a:lnTo>
                  <a:pt x="3500628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2653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60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60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2653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60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EC2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32653" y="4176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60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60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2653" y="4176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60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3434" y="3517391"/>
            <a:ext cx="1825243" cy="224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0" y="4261992"/>
            <a:ext cx="2892552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2200" y="4475353"/>
            <a:ext cx="921169" cy="224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4515" y="3264408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4718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59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59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4718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59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59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EC2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5625" y="3505200"/>
            <a:ext cx="1325245" cy="224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2451" y="239267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4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32653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327660" y="0"/>
                </a:moveTo>
                <a:lnTo>
                  <a:pt x="279237" y="3543"/>
                </a:lnTo>
                <a:lnTo>
                  <a:pt x="233022" y="13836"/>
                </a:lnTo>
                <a:lnTo>
                  <a:pt x="189521" y="30374"/>
                </a:lnTo>
                <a:lnTo>
                  <a:pt x="149239" y="52651"/>
                </a:lnTo>
                <a:lnTo>
                  <a:pt x="112685" y="80164"/>
                </a:lnTo>
                <a:lnTo>
                  <a:pt x="80364" y="112407"/>
                </a:lnTo>
                <a:lnTo>
                  <a:pt x="52784" y="148875"/>
                </a:lnTo>
                <a:lnTo>
                  <a:pt x="30451" y="189063"/>
                </a:lnTo>
                <a:lnTo>
                  <a:pt x="13871" y="232466"/>
                </a:lnTo>
                <a:lnTo>
                  <a:pt x="3552" y="278579"/>
                </a:lnTo>
                <a:lnTo>
                  <a:pt x="0" y="326898"/>
                </a:lnTo>
                <a:lnTo>
                  <a:pt x="3552" y="375216"/>
                </a:lnTo>
                <a:lnTo>
                  <a:pt x="13871" y="421329"/>
                </a:lnTo>
                <a:lnTo>
                  <a:pt x="30451" y="464732"/>
                </a:lnTo>
                <a:lnTo>
                  <a:pt x="52784" y="504920"/>
                </a:lnTo>
                <a:lnTo>
                  <a:pt x="80364" y="541388"/>
                </a:lnTo>
                <a:lnTo>
                  <a:pt x="112685" y="573631"/>
                </a:lnTo>
                <a:lnTo>
                  <a:pt x="149239" y="601144"/>
                </a:lnTo>
                <a:lnTo>
                  <a:pt x="189521" y="623421"/>
                </a:lnTo>
                <a:lnTo>
                  <a:pt x="233022" y="639959"/>
                </a:lnTo>
                <a:lnTo>
                  <a:pt x="279237" y="650252"/>
                </a:lnTo>
                <a:lnTo>
                  <a:pt x="327660" y="653796"/>
                </a:lnTo>
                <a:lnTo>
                  <a:pt x="376082" y="650252"/>
                </a:lnTo>
                <a:lnTo>
                  <a:pt x="422297" y="639959"/>
                </a:lnTo>
                <a:lnTo>
                  <a:pt x="465798" y="623421"/>
                </a:lnTo>
                <a:lnTo>
                  <a:pt x="506080" y="601144"/>
                </a:lnTo>
                <a:lnTo>
                  <a:pt x="542634" y="573631"/>
                </a:lnTo>
                <a:lnTo>
                  <a:pt x="574955" y="541388"/>
                </a:lnTo>
                <a:lnTo>
                  <a:pt x="602535" y="504920"/>
                </a:lnTo>
                <a:lnTo>
                  <a:pt x="624868" y="464732"/>
                </a:lnTo>
                <a:lnTo>
                  <a:pt x="641448" y="421329"/>
                </a:lnTo>
                <a:lnTo>
                  <a:pt x="651767" y="375216"/>
                </a:lnTo>
                <a:lnTo>
                  <a:pt x="655320" y="326898"/>
                </a:lnTo>
                <a:lnTo>
                  <a:pt x="651767" y="278579"/>
                </a:lnTo>
                <a:lnTo>
                  <a:pt x="641448" y="232466"/>
                </a:lnTo>
                <a:lnTo>
                  <a:pt x="624868" y="189063"/>
                </a:lnTo>
                <a:lnTo>
                  <a:pt x="602535" y="148875"/>
                </a:lnTo>
                <a:lnTo>
                  <a:pt x="574955" y="112407"/>
                </a:lnTo>
                <a:lnTo>
                  <a:pt x="542634" y="80164"/>
                </a:lnTo>
                <a:lnTo>
                  <a:pt x="506080" y="52651"/>
                </a:lnTo>
                <a:lnTo>
                  <a:pt x="465798" y="30374"/>
                </a:lnTo>
                <a:lnTo>
                  <a:pt x="422297" y="13836"/>
                </a:lnTo>
                <a:lnTo>
                  <a:pt x="376082" y="3543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2653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0" y="326898"/>
                </a:moveTo>
                <a:lnTo>
                  <a:pt x="3552" y="278579"/>
                </a:lnTo>
                <a:lnTo>
                  <a:pt x="13871" y="232466"/>
                </a:lnTo>
                <a:lnTo>
                  <a:pt x="30451" y="189063"/>
                </a:lnTo>
                <a:lnTo>
                  <a:pt x="52784" y="148875"/>
                </a:lnTo>
                <a:lnTo>
                  <a:pt x="80364" y="112407"/>
                </a:lnTo>
                <a:lnTo>
                  <a:pt x="112685" y="80164"/>
                </a:lnTo>
                <a:lnTo>
                  <a:pt x="149239" y="52651"/>
                </a:lnTo>
                <a:lnTo>
                  <a:pt x="189521" y="30374"/>
                </a:lnTo>
                <a:lnTo>
                  <a:pt x="233022" y="13836"/>
                </a:lnTo>
                <a:lnTo>
                  <a:pt x="279237" y="3543"/>
                </a:lnTo>
                <a:lnTo>
                  <a:pt x="327660" y="0"/>
                </a:lnTo>
                <a:lnTo>
                  <a:pt x="376082" y="3543"/>
                </a:lnTo>
                <a:lnTo>
                  <a:pt x="422297" y="13836"/>
                </a:lnTo>
                <a:lnTo>
                  <a:pt x="465798" y="30374"/>
                </a:lnTo>
                <a:lnTo>
                  <a:pt x="506080" y="52651"/>
                </a:lnTo>
                <a:lnTo>
                  <a:pt x="542634" y="80164"/>
                </a:lnTo>
                <a:lnTo>
                  <a:pt x="574955" y="112407"/>
                </a:lnTo>
                <a:lnTo>
                  <a:pt x="602535" y="148875"/>
                </a:lnTo>
                <a:lnTo>
                  <a:pt x="624868" y="189063"/>
                </a:lnTo>
                <a:lnTo>
                  <a:pt x="641448" y="232466"/>
                </a:lnTo>
                <a:lnTo>
                  <a:pt x="651767" y="278579"/>
                </a:lnTo>
                <a:lnTo>
                  <a:pt x="655320" y="326898"/>
                </a:lnTo>
                <a:lnTo>
                  <a:pt x="651767" y="375216"/>
                </a:lnTo>
                <a:lnTo>
                  <a:pt x="641448" y="421329"/>
                </a:lnTo>
                <a:lnTo>
                  <a:pt x="624868" y="464732"/>
                </a:lnTo>
                <a:lnTo>
                  <a:pt x="602535" y="504920"/>
                </a:lnTo>
                <a:lnTo>
                  <a:pt x="574955" y="541388"/>
                </a:lnTo>
                <a:lnTo>
                  <a:pt x="542634" y="573631"/>
                </a:lnTo>
                <a:lnTo>
                  <a:pt x="506080" y="601144"/>
                </a:lnTo>
                <a:lnTo>
                  <a:pt x="465798" y="623421"/>
                </a:lnTo>
                <a:lnTo>
                  <a:pt x="422297" y="639959"/>
                </a:lnTo>
                <a:lnTo>
                  <a:pt x="376082" y="650252"/>
                </a:lnTo>
                <a:lnTo>
                  <a:pt x="327660" y="653796"/>
                </a:lnTo>
                <a:lnTo>
                  <a:pt x="279237" y="650252"/>
                </a:lnTo>
                <a:lnTo>
                  <a:pt x="233022" y="639959"/>
                </a:lnTo>
                <a:lnTo>
                  <a:pt x="189521" y="623421"/>
                </a:lnTo>
                <a:lnTo>
                  <a:pt x="149239" y="601144"/>
                </a:lnTo>
                <a:lnTo>
                  <a:pt x="112685" y="573631"/>
                </a:lnTo>
                <a:lnTo>
                  <a:pt x="80364" y="541388"/>
                </a:lnTo>
                <a:lnTo>
                  <a:pt x="52784" y="504920"/>
                </a:lnTo>
                <a:lnTo>
                  <a:pt x="30451" y="464732"/>
                </a:lnTo>
                <a:lnTo>
                  <a:pt x="13871" y="421329"/>
                </a:lnTo>
                <a:lnTo>
                  <a:pt x="3552" y="375216"/>
                </a:lnTo>
                <a:lnTo>
                  <a:pt x="0" y="326898"/>
                </a:lnTo>
                <a:close/>
              </a:path>
            </a:pathLst>
          </a:custGeom>
          <a:ln w="38099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5854" y="2634742"/>
            <a:ext cx="1468627" cy="224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4643" y="258470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19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8" y="37211"/>
                </a:lnTo>
                <a:lnTo>
                  <a:pt x="40258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19">
                <a:moveTo>
                  <a:pt x="58165" y="114300"/>
                </a:moveTo>
                <a:lnTo>
                  <a:pt x="42290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8" y="275209"/>
                </a:lnTo>
                <a:lnTo>
                  <a:pt x="152907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2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5" y="114300"/>
                </a:lnTo>
                <a:close/>
              </a:path>
              <a:path w="314325" h="312419">
                <a:moveTo>
                  <a:pt x="313944" y="36703"/>
                </a:moveTo>
                <a:lnTo>
                  <a:pt x="276986" y="36703"/>
                </a:lnTo>
                <a:lnTo>
                  <a:pt x="276986" y="57531"/>
                </a:lnTo>
                <a:lnTo>
                  <a:pt x="276605" y="57531"/>
                </a:lnTo>
                <a:lnTo>
                  <a:pt x="276605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19">
                <a:moveTo>
                  <a:pt x="268477" y="57531"/>
                </a:moveTo>
                <a:lnTo>
                  <a:pt x="216407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2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7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24643" y="345490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3"/>
                </a:lnTo>
                <a:lnTo>
                  <a:pt x="313944" y="313943"/>
                </a:lnTo>
                <a:lnTo>
                  <a:pt x="313944" y="276605"/>
                </a:lnTo>
                <a:lnTo>
                  <a:pt x="37337" y="276605"/>
                </a:lnTo>
                <a:lnTo>
                  <a:pt x="37337" y="37337"/>
                </a:lnTo>
                <a:lnTo>
                  <a:pt x="40258" y="37337"/>
                </a:lnTo>
                <a:lnTo>
                  <a:pt x="40258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5" y="114807"/>
                </a:moveTo>
                <a:lnTo>
                  <a:pt x="42290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8" y="276605"/>
                </a:lnTo>
                <a:lnTo>
                  <a:pt x="152907" y="276605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2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5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6" y="36829"/>
                </a:lnTo>
                <a:lnTo>
                  <a:pt x="276986" y="57784"/>
                </a:lnTo>
                <a:lnTo>
                  <a:pt x="276605" y="57784"/>
                </a:lnTo>
                <a:lnTo>
                  <a:pt x="276605" y="276605"/>
                </a:lnTo>
                <a:lnTo>
                  <a:pt x="313944" y="276605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7" y="57784"/>
                </a:moveTo>
                <a:lnTo>
                  <a:pt x="216407" y="57784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2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7" y="57784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20071" y="436778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20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8" y="37211"/>
                </a:lnTo>
                <a:lnTo>
                  <a:pt x="40258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20">
                <a:moveTo>
                  <a:pt x="58166" y="114300"/>
                </a:moveTo>
                <a:lnTo>
                  <a:pt x="42291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8" y="275209"/>
                </a:lnTo>
                <a:lnTo>
                  <a:pt x="152907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2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6" y="114300"/>
                </a:lnTo>
                <a:close/>
              </a:path>
              <a:path w="314325" h="312420">
                <a:moveTo>
                  <a:pt x="313944" y="36703"/>
                </a:moveTo>
                <a:lnTo>
                  <a:pt x="276986" y="36703"/>
                </a:lnTo>
                <a:lnTo>
                  <a:pt x="276986" y="57531"/>
                </a:lnTo>
                <a:lnTo>
                  <a:pt x="276605" y="57531"/>
                </a:lnTo>
                <a:lnTo>
                  <a:pt x="276605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20">
                <a:moveTo>
                  <a:pt x="268477" y="57531"/>
                </a:moveTo>
                <a:lnTo>
                  <a:pt x="216407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2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7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02579" y="258470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19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9" y="37211"/>
                </a:lnTo>
                <a:lnTo>
                  <a:pt x="40259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19">
                <a:moveTo>
                  <a:pt x="58166" y="114300"/>
                </a:moveTo>
                <a:lnTo>
                  <a:pt x="42291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9" y="275209"/>
                </a:lnTo>
                <a:lnTo>
                  <a:pt x="152908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3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6" y="114300"/>
                </a:lnTo>
                <a:close/>
              </a:path>
              <a:path w="314325" h="312419">
                <a:moveTo>
                  <a:pt x="313944" y="36703"/>
                </a:moveTo>
                <a:lnTo>
                  <a:pt x="276987" y="36703"/>
                </a:lnTo>
                <a:lnTo>
                  <a:pt x="276987" y="57531"/>
                </a:lnTo>
                <a:lnTo>
                  <a:pt x="276606" y="57531"/>
                </a:lnTo>
                <a:lnTo>
                  <a:pt x="276606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19">
                <a:moveTo>
                  <a:pt x="268478" y="57531"/>
                </a:moveTo>
                <a:lnTo>
                  <a:pt x="216408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3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8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2579" y="34701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4"/>
                </a:lnTo>
                <a:lnTo>
                  <a:pt x="313944" y="313944"/>
                </a:lnTo>
                <a:lnTo>
                  <a:pt x="313944" y="276606"/>
                </a:lnTo>
                <a:lnTo>
                  <a:pt x="37337" y="276606"/>
                </a:lnTo>
                <a:lnTo>
                  <a:pt x="37337" y="37337"/>
                </a:lnTo>
                <a:lnTo>
                  <a:pt x="40259" y="37337"/>
                </a:lnTo>
                <a:lnTo>
                  <a:pt x="40259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6" y="114807"/>
                </a:moveTo>
                <a:lnTo>
                  <a:pt x="42291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9" y="276606"/>
                </a:lnTo>
                <a:lnTo>
                  <a:pt x="152908" y="276606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3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6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7" y="36829"/>
                </a:lnTo>
                <a:lnTo>
                  <a:pt x="276987" y="57785"/>
                </a:lnTo>
                <a:lnTo>
                  <a:pt x="276606" y="57785"/>
                </a:lnTo>
                <a:lnTo>
                  <a:pt x="276606" y="276606"/>
                </a:lnTo>
                <a:lnTo>
                  <a:pt x="313944" y="276606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8" y="57785"/>
                </a:moveTo>
                <a:lnTo>
                  <a:pt x="216408" y="57785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3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8" y="57785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2579" y="43464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4"/>
                </a:lnTo>
                <a:lnTo>
                  <a:pt x="313944" y="313944"/>
                </a:lnTo>
                <a:lnTo>
                  <a:pt x="313944" y="276606"/>
                </a:lnTo>
                <a:lnTo>
                  <a:pt x="37337" y="276606"/>
                </a:lnTo>
                <a:lnTo>
                  <a:pt x="37337" y="37337"/>
                </a:lnTo>
                <a:lnTo>
                  <a:pt x="40259" y="37337"/>
                </a:lnTo>
                <a:lnTo>
                  <a:pt x="40259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6" y="114807"/>
                </a:moveTo>
                <a:lnTo>
                  <a:pt x="42291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9" y="276606"/>
                </a:lnTo>
                <a:lnTo>
                  <a:pt x="152908" y="276606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3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6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7" y="36829"/>
                </a:lnTo>
                <a:lnTo>
                  <a:pt x="276987" y="57784"/>
                </a:lnTo>
                <a:lnTo>
                  <a:pt x="276606" y="57784"/>
                </a:lnTo>
                <a:lnTo>
                  <a:pt x="276606" y="276606"/>
                </a:lnTo>
                <a:lnTo>
                  <a:pt x="313944" y="276606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8" y="57784"/>
                </a:moveTo>
                <a:lnTo>
                  <a:pt x="216408" y="57784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3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8" y="5778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1751" y="6622084"/>
            <a:ext cx="1837054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31" y="6608368"/>
            <a:ext cx="1699133" cy="19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64508" y="6614464"/>
            <a:ext cx="422910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700" y="1358519"/>
            <a:ext cx="5400509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0754" y="1535302"/>
            <a:ext cx="2405761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77906" y="1535302"/>
            <a:ext cx="411479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0806" y="1535302"/>
            <a:ext cx="76200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1709" y="1139952"/>
            <a:ext cx="2064511" cy="224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6118" y="2259202"/>
            <a:ext cx="903427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3802" y="2001647"/>
            <a:ext cx="1165936" cy="224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84333" y="3365246"/>
            <a:ext cx="1976374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44963" y="3145485"/>
            <a:ext cx="1562861" cy="224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4406" y="5340096"/>
            <a:ext cx="3873373" cy="181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1150" y="5522976"/>
            <a:ext cx="991616" cy="181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0790" y="5522976"/>
            <a:ext cx="237744" cy="181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9285" y="5522976"/>
            <a:ext cx="226314" cy="1813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0161" y="5522976"/>
            <a:ext cx="2776981" cy="18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4456" y="5699759"/>
            <a:ext cx="908050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0981" y="5137150"/>
            <a:ext cx="2568575" cy="2240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5785" y="4520184"/>
            <a:ext cx="442569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4593" y="4520184"/>
            <a:ext cx="169164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7369" y="4520184"/>
            <a:ext cx="217424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0438" y="4520184"/>
            <a:ext cx="256031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2461" y="4520184"/>
            <a:ext cx="640079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98533" y="4520184"/>
            <a:ext cx="1664462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02163" y="4520184"/>
            <a:ext cx="169164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14939" y="4520184"/>
            <a:ext cx="630935" cy="181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1766" y="4298950"/>
            <a:ext cx="2920873" cy="2240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1725" y="289306"/>
            <a:ext cx="4164457" cy="3200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7565" y="593801"/>
            <a:ext cx="566927" cy="3203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4110" y="1359408"/>
            <a:ext cx="920927" cy="1813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7379" y="1138427"/>
            <a:ext cx="914742" cy="2240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050" y="2236977"/>
            <a:ext cx="2152777" cy="1813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7526" y="1955038"/>
            <a:ext cx="2369439" cy="2240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3206" y="3383534"/>
            <a:ext cx="3420999" cy="1661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8301" y="5343144"/>
            <a:ext cx="253745" cy="1813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7847" y="5343144"/>
            <a:ext cx="185927" cy="1813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7257" y="5123053"/>
            <a:ext cx="479551" cy="2240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6975" y="4485766"/>
            <a:ext cx="100584" cy="1813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7267" y="4485766"/>
            <a:ext cx="316991" cy="1813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5061" y="4485766"/>
            <a:ext cx="123443" cy="1813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67358" y="4485766"/>
            <a:ext cx="1328166" cy="1813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8862" y="4272026"/>
            <a:ext cx="1463929" cy="2240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63084" y="2659379"/>
            <a:ext cx="1584960" cy="13746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73256" y="3182747"/>
            <a:ext cx="491490" cy="252095"/>
          </a:xfrm>
          <a:custGeom>
            <a:avLst/>
            <a:gdLst/>
            <a:ahLst/>
            <a:cxnLst/>
            <a:rect l="l" t="t" r="r" b="b"/>
            <a:pathLst>
              <a:path w="491489" h="252095">
                <a:moveTo>
                  <a:pt x="24497" y="224154"/>
                </a:moveTo>
                <a:lnTo>
                  <a:pt x="24878" y="249936"/>
                </a:lnTo>
                <a:lnTo>
                  <a:pt x="29196" y="251205"/>
                </a:lnTo>
                <a:lnTo>
                  <a:pt x="34911" y="251840"/>
                </a:lnTo>
                <a:lnTo>
                  <a:pt x="49135" y="251840"/>
                </a:lnTo>
                <a:lnTo>
                  <a:pt x="86775" y="239855"/>
                </a:lnTo>
                <a:lnTo>
                  <a:pt x="101270" y="226567"/>
                </a:lnTo>
                <a:lnTo>
                  <a:pt x="46849" y="226567"/>
                </a:lnTo>
                <a:lnTo>
                  <a:pt x="34530" y="226313"/>
                </a:lnTo>
                <a:lnTo>
                  <a:pt x="29196" y="225551"/>
                </a:lnTo>
                <a:lnTo>
                  <a:pt x="24497" y="224154"/>
                </a:lnTo>
                <a:close/>
              </a:path>
              <a:path w="491489" h="252095">
                <a:moveTo>
                  <a:pt x="166102" y="61722"/>
                </a:moveTo>
                <a:lnTo>
                  <a:pt x="159498" y="62483"/>
                </a:lnTo>
                <a:lnTo>
                  <a:pt x="152767" y="63373"/>
                </a:lnTo>
                <a:lnTo>
                  <a:pt x="147052" y="64388"/>
                </a:lnTo>
                <a:lnTo>
                  <a:pt x="142099" y="65786"/>
                </a:lnTo>
                <a:lnTo>
                  <a:pt x="134733" y="67690"/>
                </a:lnTo>
                <a:lnTo>
                  <a:pt x="127748" y="69723"/>
                </a:lnTo>
                <a:lnTo>
                  <a:pt x="121144" y="72008"/>
                </a:lnTo>
                <a:lnTo>
                  <a:pt x="114540" y="74167"/>
                </a:lnTo>
                <a:lnTo>
                  <a:pt x="108825" y="76453"/>
                </a:lnTo>
                <a:lnTo>
                  <a:pt x="103999" y="78612"/>
                </a:lnTo>
                <a:lnTo>
                  <a:pt x="141210" y="227837"/>
                </a:lnTo>
                <a:lnTo>
                  <a:pt x="170039" y="220725"/>
                </a:lnTo>
                <a:lnTo>
                  <a:pt x="154799" y="159257"/>
                </a:lnTo>
                <a:lnTo>
                  <a:pt x="164578" y="156844"/>
                </a:lnTo>
                <a:lnTo>
                  <a:pt x="171309" y="155066"/>
                </a:lnTo>
                <a:lnTo>
                  <a:pt x="216888" y="155066"/>
                </a:lnTo>
                <a:lnTo>
                  <a:pt x="213727" y="150622"/>
                </a:lnTo>
                <a:lnTo>
                  <a:pt x="209282" y="146430"/>
                </a:lnTo>
                <a:lnTo>
                  <a:pt x="204837" y="142112"/>
                </a:lnTo>
                <a:lnTo>
                  <a:pt x="199757" y="139700"/>
                </a:lnTo>
                <a:lnTo>
                  <a:pt x="194042" y="138937"/>
                </a:lnTo>
                <a:lnTo>
                  <a:pt x="193788" y="138302"/>
                </a:lnTo>
                <a:lnTo>
                  <a:pt x="194706" y="137667"/>
                </a:lnTo>
                <a:lnTo>
                  <a:pt x="149338" y="137667"/>
                </a:lnTo>
                <a:lnTo>
                  <a:pt x="137908" y="91693"/>
                </a:lnTo>
                <a:lnTo>
                  <a:pt x="139051" y="90931"/>
                </a:lnTo>
                <a:lnTo>
                  <a:pt x="140702" y="90297"/>
                </a:lnTo>
                <a:lnTo>
                  <a:pt x="145020" y="88773"/>
                </a:lnTo>
                <a:lnTo>
                  <a:pt x="147814" y="87883"/>
                </a:lnTo>
                <a:lnTo>
                  <a:pt x="150989" y="87122"/>
                </a:lnTo>
                <a:lnTo>
                  <a:pt x="154672" y="86105"/>
                </a:lnTo>
                <a:lnTo>
                  <a:pt x="158482" y="85725"/>
                </a:lnTo>
                <a:lnTo>
                  <a:pt x="208135" y="85725"/>
                </a:lnTo>
                <a:lnTo>
                  <a:pt x="207758" y="84327"/>
                </a:lnTo>
                <a:lnTo>
                  <a:pt x="172833" y="61849"/>
                </a:lnTo>
                <a:lnTo>
                  <a:pt x="166102" y="61722"/>
                </a:lnTo>
                <a:close/>
              </a:path>
              <a:path w="491489" h="252095">
                <a:moveTo>
                  <a:pt x="67677" y="86994"/>
                </a:moveTo>
                <a:lnTo>
                  <a:pt x="56120" y="86994"/>
                </a:lnTo>
                <a:lnTo>
                  <a:pt x="49643" y="87883"/>
                </a:lnTo>
                <a:lnTo>
                  <a:pt x="13419" y="104519"/>
                </a:lnTo>
                <a:lnTo>
                  <a:pt x="0" y="137667"/>
                </a:lnTo>
                <a:lnTo>
                  <a:pt x="1256" y="146430"/>
                </a:lnTo>
                <a:lnTo>
                  <a:pt x="31594" y="176466"/>
                </a:lnTo>
                <a:lnTo>
                  <a:pt x="58279" y="182244"/>
                </a:lnTo>
                <a:lnTo>
                  <a:pt x="65264" y="184403"/>
                </a:lnTo>
                <a:lnTo>
                  <a:pt x="70090" y="187198"/>
                </a:lnTo>
                <a:lnTo>
                  <a:pt x="74916" y="190118"/>
                </a:lnTo>
                <a:lnTo>
                  <a:pt x="77964" y="194182"/>
                </a:lnTo>
                <a:lnTo>
                  <a:pt x="79298" y="199770"/>
                </a:lnTo>
                <a:lnTo>
                  <a:pt x="80631" y="205104"/>
                </a:lnTo>
                <a:lnTo>
                  <a:pt x="46849" y="226567"/>
                </a:lnTo>
                <a:lnTo>
                  <a:pt x="101270" y="226567"/>
                </a:lnTo>
                <a:lnTo>
                  <a:pt x="101713" y="226060"/>
                </a:lnTo>
                <a:lnTo>
                  <a:pt x="106238" y="217779"/>
                </a:lnTo>
                <a:lnTo>
                  <a:pt x="108762" y="208962"/>
                </a:lnTo>
                <a:lnTo>
                  <a:pt x="109279" y="199770"/>
                </a:lnTo>
                <a:lnTo>
                  <a:pt x="109266" y="199516"/>
                </a:lnTo>
                <a:lnTo>
                  <a:pt x="86908" y="162065"/>
                </a:lnTo>
                <a:lnTo>
                  <a:pt x="51548" y="152145"/>
                </a:lnTo>
                <a:lnTo>
                  <a:pt x="44055" y="149987"/>
                </a:lnTo>
                <a:lnTo>
                  <a:pt x="39102" y="147574"/>
                </a:lnTo>
                <a:lnTo>
                  <a:pt x="34022" y="145161"/>
                </a:lnTo>
                <a:lnTo>
                  <a:pt x="30974" y="141350"/>
                </a:lnTo>
                <a:lnTo>
                  <a:pt x="29704" y="136143"/>
                </a:lnTo>
                <a:lnTo>
                  <a:pt x="28688" y="131699"/>
                </a:lnTo>
                <a:lnTo>
                  <a:pt x="29450" y="127507"/>
                </a:lnTo>
                <a:lnTo>
                  <a:pt x="59676" y="111760"/>
                </a:lnTo>
                <a:lnTo>
                  <a:pt x="76450" y="111760"/>
                </a:lnTo>
                <a:lnTo>
                  <a:pt x="76567" y="88391"/>
                </a:lnTo>
                <a:lnTo>
                  <a:pt x="72503" y="87375"/>
                </a:lnTo>
                <a:lnTo>
                  <a:pt x="67677" y="86994"/>
                </a:lnTo>
                <a:close/>
              </a:path>
              <a:path w="491489" h="252095">
                <a:moveTo>
                  <a:pt x="216888" y="155066"/>
                </a:moveTo>
                <a:lnTo>
                  <a:pt x="171309" y="155066"/>
                </a:lnTo>
                <a:lnTo>
                  <a:pt x="177024" y="155575"/>
                </a:lnTo>
                <a:lnTo>
                  <a:pt x="186168" y="161416"/>
                </a:lnTo>
                <a:lnTo>
                  <a:pt x="190613" y="167386"/>
                </a:lnTo>
                <a:lnTo>
                  <a:pt x="194804" y="176529"/>
                </a:lnTo>
                <a:lnTo>
                  <a:pt x="198868" y="185292"/>
                </a:lnTo>
                <a:lnTo>
                  <a:pt x="213092" y="209930"/>
                </a:lnTo>
                <a:lnTo>
                  <a:pt x="243064" y="202564"/>
                </a:lnTo>
                <a:lnTo>
                  <a:pt x="240778" y="199770"/>
                </a:lnTo>
                <a:lnTo>
                  <a:pt x="237730" y="194817"/>
                </a:lnTo>
                <a:lnTo>
                  <a:pt x="233920" y="187451"/>
                </a:lnTo>
                <a:lnTo>
                  <a:pt x="227861" y="175894"/>
                </a:lnTo>
                <a:lnTo>
                  <a:pt x="221474" y="163575"/>
                </a:lnTo>
                <a:lnTo>
                  <a:pt x="217791" y="156337"/>
                </a:lnTo>
                <a:lnTo>
                  <a:pt x="216888" y="155066"/>
                </a:lnTo>
                <a:close/>
              </a:path>
              <a:path w="491489" h="252095">
                <a:moveTo>
                  <a:pt x="317105" y="24511"/>
                </a:moveTo>
                <a:lnTo>
                  <a:pt x="272005" y="34766"/>
                </a:lnTo>
                <a:lnTo>
                  <a:pt x="243747" y="60610"/>
                </a:lnTo>
                <a:lnTo>
                  <a:pt x="233395" y="98409"/>
                </a:lnTo>
                <a:lnTo>
                  <a:pt x="233291" y="101117"/>
                </a:lnTo>
                <a:lnTo>
                  <a:pt x="234187" y="112902"/>
                </a:lnTo>
                <a:lnTo>
                  <a:pt x="248857" y="155340"/>
                </a:lnTo>
                <a:lnTo>
                  <a:pt x="285101" y="183895"/>
                </a:lnTo>
                <a:lnTo>
                  <a:pt x="304405" y="186658"/>
                </a:lnTo>
                <a:lnTo>
                  <a:pt x="314927" y="185967"/>
                </a:lnTo>
                <a:lnTo>
                  <a:pt x="325995" y="183895"/>
                </a:lnTo>
                <a:lnTo>
                  <a:pt x="333869" y="181863"/>
                </a:lnTo>
                <a:lnTo>
                  <a:pt x="340473" y="179577"/>
                </a:lnTo>
                <a:lnTo>
                  <a:pt x="347192" y="176466"/>
                </a:lnTo>
                <a:lnTo>
                  <a:pt x="351522" y="174498"/>
                </a:lnTo>
                <a:lnTo>
                  <a:pt x="355459" y="172085"/>
                </a:lnTo>
                <a:lnTo>
                  <a:pt x="357999" y="169925"/>
                </a:lnTo>
                <a:lnTo>
                  <a:pt x="353416" y="159583"/>
                </a:lnTo>
                <a:lnTo>
                  <a:pt x="314552" y="159583"/>
                </a:lnTo>
                <a:lnTo>
                  <a:pt x="305183" y="159226"/>
                </a:lnTo>
                <a:lnTo>
                  <a:pt x="270546" y="128490"/>
                </a:lnTo>
                <a:lnTo>
                  <a:pt x="264343" y="91693"/>
                </a:lnTo>
                <a:lnTo>
                  <a:pt x="266043" y="81653"/>
                </a:lnTo>
                <a:lnTo>
                  <a:pt x="298309" y="51688"/>
                </a:lnTo>
                <a:lnTo>
                  <a:pt x="308215" y="49783"/>
                </a:lnTo>
                <a:lnTo>
                  <a:pt x="323706" y="49783"/>
                </a:lnTo>
                <a:lnTo>
                  <a:pt x="323582" y="25653"/>
                </a:lnTo>
                <a:lnTo>
                  <a:pt x="321042" y="24891"/>
                </a:lnTo>
                <a:lnTo>
                  <a:pt x="317105" y="24511"/>
                </a:lnTo>
                <a:close/>
              </a:path>
              <a:path w="491489" h="252095">
                <a:moveTo>
                  <a:pt x="348093" y="147574"/>
                </a:moveTo>
                <a:lnTo>
                  <a:pt x="314552" y="159583"/>
                </a:lnTo>
                <a:lnTo>
                  <a:pt x="353416" y="159583"/>
                </a:lnTo>
                <a:lnTo>
                  <a:pt x="348093" y="147574"/>
                </a:lnTo>
                <a:close/>
              </a:path>
              <a:path w="491489" h="252095">
                <a:moveTo>
                  <a:pt x="208135" y="85725"/>
                </a:moveTo>
                <a:lnTo>
                  <a:pt x="158482" y="85725"/>
                </a:lnTo>
                <a:lnTo>
                  <a:pt x="166864" y="86232"/>
                </a:lnTo>
                <a:lnTo>
                  <a:pt x="170674" y="87756"/>
                </a:lnTo>
                <a:lnTo>
                  <a:pt x="174103" y="90424"/>
                </a:lnTo>
                <a:lnTo>
                  <a:pt x="177659" y="93090"/>
                </a:lnTo>
                <a:lnTo>
                  <a:pt x="180326" y="97662"/>
                </a:lnTo>
                <a:lnTo>
                  <a:pt x="182071" y="104519"/>
                </a:lnTo>
                <a:lnTo>
                  <a:pt x="183755" y="111378"/>
                </a:lnTo>
                <a:lnTo>
                  <a:pt x="182866" y="117728"/>
                </a:lnTo>
                <a:lnTo>
                  <a:pt x="179183" y="123189"/>
                </a:lnTo>
                <a:lnTo>
                  <a:pt x="175627" y="128650"/>
                </a:lnTo>
                <a:lnTo>
                  <a:pt x="169658" y="132587"/>
                </a:lnTo>
                <a:lnTo>
                  <a:pt x="161403" y="134747"/>
                </a:lnTo>
                <a:lnTo>
                  <a:pt x="149338" y="137667"/>
                </a:lnTo>
                <a:lnTo>
                  <a:pt x="194706" y="137667"/>
                </a:lnTo>
                <a:lnTo>
                  <a:pt x="211584" y="107680"/>
                </a:lnTo>
                <a:lnTo>
                  <a:pt x="211478" y="100837"/>
                </a:lnTo>
                <a:lnTo>
                  <a:pt x="210425" y="94233"/>
                </a:lnTo>
                <a:lnTo>
                  <a:pt x="208135" y="85725"/>
                </a:lnTo>
                <a:close/>
              </a:path>
              <a:path w="491489" h="252095">
                <a:moveTo>
                  <a:pt x="76450" y="111760"/>
                </a:moveTo>
                <a:lnTo>
                  <a:pt x="59676" y="111760"/>
                </a:lnTo>
                <a:lnTo>
                  <a:pt x="69455" y="112267"/>
                </a:lnTo>
                <a:lnTo>
                  <a:pt x="73392" y="112902"/>
                </a:lnTo>
                <a:lnTo>
                  <a:pt x="76440" y="113664"/>
                </a:lnTo>
                <a:lnTo>
                  <a:pt x="76450" y="111760"/>
                </a:lnTo>
                <a:close/>
              </a:path>
              <a:path w="491489" h="252095">
                <a:moveTo>
                  <a:pt x="323706" y="49783"/>
                </a:moveTo>
                <a:lnTo>
                  <a:pt x="316724" y="49783"/>
                </a:lnTo>
                <a:lnTo>
                  <a:pt x="320534" y="50037"/>
                </a:lnTo>
                <a:lnTo>
                  <a:pt x="323709" y="50545"/>
                </a:lnTo>
                <a:lnTo>
                  <a:pt x="323706" y="49783"/>
                </a:lnTo>
                <a:close/>
              </a:path>
              <a:path w="491489" h="252095">
                <a:moveTo>
                  <a:pt x="411466" y="0"/>
                </a:moveTo>
                <a:lnTo>
                  <a:pt x="374890" y="9016"/>
                </a:lnTo>
                <a:lnTo>
                  <a:pt x="369683" y="170941"/>
                </a:lnTo>
                <a:lnTo>
                  <a:pt x="399274" y="163575"/>
                </a:lnTo>
                <a:lnTo>
                  <a:pt x="399655" y="121030"/>
                </a:lnTo>
                <a:lnTo>
                  <a:pt x="440168" y="110998"/>
                </a:lnTo>
                <a:lnTo>
                  <a:pt x="474579" y="110998"/>
                </a:lnTo>
                <a:lnTo>
                  <a:pt x="467213" y="98043"/>
                </a:lnTo>
                <a:lnTo>
                  <a:pt x="398385" y="98043"/>
                </a:lnTo>
                <a:lnTo>
                  <a:pt x="398766" y="61213"/>
                </a:lnTo>
                <a:lnTo>
                  <a:pt x="398639" y="51053"/>
                </a:lnTo>
                <a:lnTo>
                  <a:pt x="398385" y="45212"/>
                </a:lnTo>
                <a:lnTo>
                  <a:pt x="398258" y="39369"/>
                </a:lnTo>
                <a:lnTo>
                  <a:pt x="398004" y="33908"/>
                </a:lnTo>
                <a:lnTo>
                  <a:pt x="397877" y="28828"/>
                </a:lnTo>
                <a:lnTo>
                  <a:pt x="398385" y="28701"/>
                </a:lnTo>
                <a:lnTo>
                  <a:pt x="427786" y="28701"/>
                </a:lnTo>
                <a:lnTo>
                  <a:pt x="411466" y="0"/>
                </a:lnTo>
                <a:close/>
              </a:path>
              <a:path w="491489" h="252095">
                <a:moveTo>
                  <a:pt x="474579" y="110998"/>
                </a:moveTo>
                <a:lnTo>
                  <a:pt x="440168" y="110998"/>
                </a:lnTo>
                <a:lnTo>
                  <a:pt x="460996" y="148208"/>
                </a:lnTo>
                <a:lnTo>
                  <a:pt x="491476" y="140715"/>
                </a:lnTo>
                <a:lnTo>
                  <a:pt x="474579" y="110998"/>
                </a:lnTo>
                <a:close/>
              </a:path>
              <a:path w="491489" h="252095">
                <a:moveTo>
                  <a:pt x="427786" y="28701"/>
                </a:moveTo>
                <a:lnTo>
                  <a:pt x="398385" y="28701"/>
                </a:lnTo>
                <a:lnTo>
                  <a:pt x="400544" y="33147"/>
                </a:lnTo>
                <a:lnTo>
                  <a:pt x="402957" y="37973"/>
                </a:lnTo>
                <a:lnTo>
                  <a:pt x="408037" y="48387"/>
                </a:lnTo>
                <a:lnTo>
                  <a:pt x="410577" y="53339"/>
                </a:lnTo>
                <a:lnTo>
                  <a:pt x="412990" y="57912"/>
                </a:lnTo>
                <a:lnTo>
                  <a:pt x="430643" y="90042"/>
                </a:lnTo>
                <a:lnTo>
                  <a:pt x="398385" y="98043"/>
                </a:lnTo>
                <a:lnTo>
                  <a:pt x="467213" y="98043"/>
                </a:lnTo>
                <a:lnTo>
                  <a:pt x="427786" y="2870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452" y="3153791"/>
            <a:ext cx="929690" cy="22402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3528" y="1404492"/>
            <a:ext cx="772287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3906" y="1404492"/>
            <a:ext cx="1856232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5378" y="1404492"/>
            <a:ext cx="1476857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21240" y="1404492"/>
            <a:ext cx="654557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3528" y="1581277"/>
            <a:ext cx="276351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1272" y="1581277"/>
            <a:ext cx="1897761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6361" y="1581277"/>
            <a:ext cx="276351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4106" y="1581277"/>
            <a:ext cx="488950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3685" y="1581277"/>
            <a:ext cx="1096772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21595" y="1581277"/>
            <a:ext cx="76200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57259" y="1179830"/>
            <a:ext cx="2064511" cy="224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7250" y="2224151"/>
            <a:ext cx="4088129" cy="181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7250" y="2400935"/>
            <a:ext cx="2152777" cy="1813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36021" y="1990039"/>
            <a:ext cx="1165605" cy="224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58626" y="3384550"/>
            <a:ext cx="180594" cy="192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79021" y="3401314"/>
            <a:ext cx="290575" cy="1813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4963" y="3131769"/>
            <a:ext cx="1562861" cy="2243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8309" y="5387975"/>
            <a:ext cx="3873373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5054" y="5570829"/>
            <a:ext cx="991616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84693" y="5570829"/>
            <a:ext cx="237744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3190" y="5570829"/>
            <a:ext cx="22631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4066" y="5570829"/>
            <a:ext cx="2776981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38359" y="5747613"/>
            <a:ext cx="908050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8535" y="5149596"/>
            <a:ext cx="2568575" cy="224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6796" y="4469003"/>
            <a:ext cx="442937" cy="1813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5985" y="4469003"/>
            <a:ext cx="169164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28761" y="4469003"/>
            <a:ext cx="217424" cy="18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1830" y="4469003"/>
            <a:ext cx="256031" cy="1813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3854" y="4469003"/>
            <a:ext cx="640079" cy="18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9926" y="4469003"/>
            <a:ext cx="1664462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3428" y="4469003"/>
            <a:ext cx="169164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76204" y="4469003"/>
            <a:ext cx="630935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1606" y="4288790"/>
            <a:ext cx="2921127" cy="2240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711953" y="176276"/>
            <a:ext cx="1704975" cy="6432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701040" marR="5080" indent="-688975">
              <a:lnSpc>
                <a:spcPct val="102499"/>
              </a:lnSpc>
              <a:spcBef>
                <a:spcPts val="40"/>
              </a:spcBef>
            </a:pPr>
            <a:r>
              <a:rPr dirty="0">
                <a:solidFill>
                  <a:srgbClr val="FF0000"/>
                </a:solidFill>
              </a:rPr>
              <a:t>Bleeding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Control  </a:t>
            </a:r>
            <a:r>
              <a:rPr dirty="0">
                <a:solidFill>
                  <a:srgbClr val="404040"/>
                </a:solidFill>
              </a:rPr>
              <a:t>BC</a:t>
            </a:r>
          </a:p>
        </p:txBody>
      </p:sp>
      <p:sp>
        <p:nvSpPr>
          <p:cNvPr id="36" name="object 36"/>
          <p:cNvSpPr/>
          <p:nvPr/>
        </p:nvSpPr>
        <p:spPr>
          <a:xfrm>
            <a:off x="1887982" y="1362202"/>
            <a:ext cx="859993" cy="1813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72360" y="1161288"/>
            <a:ext cx="914400" cy="2240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5392" y="2163445"/>
            <a:ext cx="2152777" cy="1813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8136" y="1943354"/>
            <a:ext cx="2369439" cy="2240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1740" y="3382390"/>
            <a:ext cx="2299589" cy="1813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62351" y="3382390"/>
            <a:ext cx="1500631" cy="1813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3452" y="3153791"/>
            <a:ext cx="929690" cy="2240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37639" y="5362651"/>
            <a:ext cx="169163" cy="1816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0414" y="5362651"/>
            <a:ext cx="455168" cy="1816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51989" y="5149596"/>
            <a:ext cx="479958" cy="2240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4056" y="4447666"/>
            <a:ext cx="100584" cy="1813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4348" y="4447666"/>
            <a:ext cx="316992" cy="18135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2041" y="4447666"/>
            <a:ext cx="123443" cy="1813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34338" y="4447666"/>
            <a:ext cx="1318514" cy="1813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2286" y="4235450"/>
            <a:ext cx="1463548" cy="2240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70120" y="3054095"/>
            <a:ext cx="1584960" cy="137464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53533" y="3537458"/>
            <a:ext cx="730250" cy="350520"/>
          </a:xfrm>
          <a:custGeom>
            <a:avLst/>
            <a:gdLst/>
            <a:ahLst/>
            <a:cxnLst/>
            <a:rect l="l" t="t" r="r" b="b"/>
            <a:pathLst>
              <a:path w="730250" h="350520">
                <a:moveTo>
                  <a:pt x="35432" y="171068"/>
                </a:moveTo>
                <a:lnTo>
                  <a:pt x="0" y="179958"/>
                </a:lnTo>
                <a:lnTo>
                  <a:pt x="42417" y="350519"/>
                </a:lnTo>
                <a:lnTo>
                  <a:pt x="72136" y="343026"/>
                </a:lnTo>
                <a:lnTo>
                  <a:pt x="56296" y="279632"/>
                </a:lnTo>
                <a:lnTo>
                  <a:pt x="45765" y="240633"/>
                </a:lnTo>
                <a:lnTo>
                  <a:pt x="38353" y="215772"/>
                </a:lnTo>
                <a:lnTo>
                  <a:pt x="39242" y="215518"/>
                </a:lnTo>
                <a:lnTo>
                  <a:pt x="74725" y="215518"/>
                </a:lnTo>
                <a:lnTo>
                  <a:pt x="35432" y="171068"/>
                </a:lnTo>
                <a:close/>
              </a:path>
              <a:path w="730250" h="350520">
                <a:moveTo>
                  <a:pt x="74725" y="215518"/>
                </a:moveTo>
                <a:lnTo>
                  <a:pt x="39242" y="215518"/>
                </a:lnTo>
                <a:lnTo>
                  <a:pt x="43816" y="221997"/>
                </a:lnTo>
                <a:lnTo>
                  <a:pt x="69262" y="254317"/>
                </a:lnTo>
                <a:lnTo>
                  <a:pt x="133857" y="327659"/>
                </a:lnTo>
                <a:lnTo>
                  <a:pt x="166624" y="319531"/>
                </a:lnTo>
                <a:lnTo>
                  <a:pt x="156930" y="280669"/>
                </a:lnTo>
                <a:lnTo>
                  <a:pt x="128015" y="280669"/>
                </a:lnTo>
                <a:lnTo>
                  <a:pt x="123559" y="274526"/>
                </a:lnTo>
                <a:lnTo>
                  <a:pt x="98821" y="243014"/>
                </a:lnTo>
                <a:lnTo>
                  <a:pt x="88645" y="231266"/>
                </a:lnTo>
                <a:lnTo>
                  <a:pt x="74725" y="215518"/>
                </a:lnTo>
                <a:close/>
              </a:path>
              <a:path w="730250" h="350520">
                <a:moveTo>
                  <a:pt x="124078" y="148970"/>
                </a:moveTo>
                <a:lnTo>
                  <a:pt x="94487" y="156336"/>
                </a:lnTo>
                <a:lnTo>
                  <a:pt x="107187" y="207644"/>
                </a:lnTo>
                <a:lnTo>
                  <a:pt x="109779" y="217860"/>
                </a:lnTo>
                <a:lnTo>
                  <a:pt x="120304" y="255523"/>
                </a:lnTo>
                <a:lnTo>
                  <a:pt x="128396" y="280542"/>
                </a:lnTo>
                <a:lnTo>
                  <a:pt x="128015" y="280669"/>
                </a:lnTo>
                <a:lnTo>
                  <a:pt x="156930" y="280669"/>
                </a:lnTo>
                <a:lnTo>
                  <a:pt x="124078" y="148970"/>
                </a:lnTo>
                <a:close/>
              </a:path>
              <a:path w="730250" h="350520">
                <a:moveTo>
                  <a:pt x="235330" y="121284"/>
                </a:moveTo>
                <a:lnTo>
                  <a:pt x="194055" y="131571"/>
                </a:lnTo>
                <a:lnTo>
                  <a:pt x="188213" y="314197"/>
                </a:lnTo>
                <a:lnTo>
                  <a:pt x="221487" y="305815"/>
                </a:lnTo>
                <a:lnTo>
                  <a:pt x="221995" y="257936"/>
                </a:lnTo>
                <a:lnTo>
                  <a:pt x="267715" y="246506"/>
                </a:lnTo>
                <a:lnTo>
                  <a:pt x="306457" y="246506"/>
                </a:lnTo>
                <a:lnTo>
                  <a:pt x="298161" y="231901"/>
                </a:lnTo>
                <a:lnTo>
                  <a:pt x="220471" y="231901"/>
                </a:lnTo>
                <a:lnTo>
                  <a:pt x="220966" y="191515"/>
                </a:lnTo>
                <a:lnTo>
                  <a:pt x="220852" y="178942"/>
                </a:lnTo>
                <a:lnTo>
                  <a:pt x="220090" y="159638"/>
                </a:lnTo>
                <a:lnTo>
                  <a:pt x="219963" y="153796"/>
                </a:lnTo>
                <a:lnTo>
                  <a:pt x="220599" y="153669"/>
                </a:lnTo>
                <a:lnTo>
                  <a:pt x="253725" y="153669"/>
                </a:lnTo>
                <a:lnTo>
                  <a:pt x="235330" y="121284"/>
                </a:lnTo>
                <a:close/>
              </a:path>
              <a:path w="730250" h="350520">
                <a:moveTo>
                  <a:pt x="306457" y="246506"/>
                </a:moveTo>
                <a:lnTo>
                  <a:pt x="267715" y="246506"/>
                </a:lnTo>
                <a:lnTo>
                  <a:pt x="291083" y="288543"/>
                </a:lnTo>
                <a:lnTo>
                  <a:pt x="325500" y="280034"/>
                </a:lnTo>
                <a:lnTo>
                  <a:pt x="306457" y="246506"/>
                </a:lnTo>
                <a:close/>
              </a:path>
              <a:path w="730250" h="350520">
                <a:moveTo>
                  <a:pt x="396366" y="81152"/>
                </a:moveTo>
                <a:lnTo>
                  <a:pt x="304545" y="104012"/>
                </a:lnTo>
                <a:lnTo>
                  <a:pt x="347090" y="274573"/>
                </a:lnTo>
                <a:lnTo>
                  <a:pt x="442467" y="250824"/>
                </a:lnTo>
                <a:lnTo>
                  <a:pt x="439515" y="239013"/>
                </a:lnTo>
                <a:lnTo>
                  <a:pt x="372999" y="239013"/>
                </a:lnTo>
                <a:lnTo>
                  <a:pt x="361188" y="191515"/>
                </a:lnTo>
                <a:lnTo>
                  <a:pt x="416813" y="177545"/>
                </a:lnTo>
                <a:lnTo>
                  <a:pt x="413621" y="164591"/>
                </a:lnTo>
                <a:lnTo>
                  <a:pt x="354456" y="164591"/>
                </a:lnTo>
                <a:lnTo>
                  <a:pt x="344169" y="123316"/>
                </a:lnTo>
                <a:lnTo>
                  <a:pt x="403225" y="108711"/>
                </a:lnTo>
                <a:lnTo>
                  <a:pt x="396366" y="81152"/>
                </a:lnTo>
                <a:close/>
              </a:path>
              <a:path w="730250" h="350520">
                <a:moveTo>
                  <a:pt x="473328" y="62102"/>
                </a:moveTo>
                <a:lnTo>
                  <a:pt x="432688" y="72135"/>
                </a:lnTo>
                <a:lnTo>
                  <a:pt x="463676" y="245617"/>
                </a:lnTo>
                <a:lnTo>
                  <a:pt x="493649" y="238124"/>
                </a:lnTo>
                <a:lnTo>
                  <a:pt x="480276" y="170052"/>
                </a:lnTo>
                <a:lnTo>
                  <a:pt x="478996" y="163363"/>
                </a:lnTo>
                <a:lnTo>
                  <a:pt x="477074" y="153669"/>
                </a:lnTo>
                <a:lnTo>
                  <a:pt x="475361" y="145287"/>
                </a:lnTo>
                <a:lnTo>
                  <a:pt x="473703" y="137382"/>
                </a:lnTo>
                <a:lnTo>
                  <a:pt x="471821" y="128190"/>
                </a:lnTo>
                <a:lnTo>
                  <a:pt x="470074" y="119887"/>
                </a:lnTo>
                <a:lnTo>
                  <a:pt x="467989" y="110362"/>
                </a:lnTo>
                <a:lnTo>
                  <a:pt x="466343" y="103123"/>
                </a:lnTo>
                <a:lnTo>
                  <a:pt x="466978" y="102869"/>
                </a:lnTo>
                <a:lnTo>
                  <a:pt x="496848" y="102869"/>
                </a:lnTo>
                <a:lnTo>
                  <a:pt x="473328" y="62102"/>
                </a:lnTo>
                <a:close/>
              </a:path>
              <a:path w="730250" h="350520">
                <a:moveTo>
                  <a:pt x="435609" y="223392"/>
                </a:moveTo>
                <a:lnTo>
                  <a:pt x="372999" y="239013"/>
                </a:lnTo>
                <a:lnTo>
                  <a:pt x="439515" y="239013"/>
                </a:lnTo>
                <a:lnTo>
                  <a:pt x="435609" y="223392"/>
                </a:lnTo>
                <a:close/>
              </a:path>
              <a:path w="730250" h="350520">
                <a:moveTo>
                  <a:pt x="253725" y="153669"/>
                </a:moveTo>
                <a:lnTo>
                  <a:pt x="220599" y="153669"/>
                </a:lnTo>
                <a:lnTo>
                  <a:pt x="223012" y="158749"/>
                </a:lnTo>
                <a:lnTo>
                  <a:pt x="225678" y="164210"/>
                </a:lnTo>
                <a:lnTo>
                  <a:pt x="228600" y="170052"/>
                </a:lnTo>
                <a:lnTo>
                  <a:pt x="231520" y="176021"/>
                </a:lnTo>
                <a:lnTo>
                  <a:pt x="234314" y="181482"/>
                </a:lnTo>
                <a:lnTo>
                  <a:pt x="236981" y="186562"/>
                </a:lnTo>
                <a:lnTo>
                  <a:pt x="256920" y="222884"/>
                </a:lnTo>
                <a:lnTo>
                  <a:pt x="220471" y="231901"/>
                </a:lnTo>
                <a:lnTo>
                  <a:pt x="298161" y="231901"/>
                </a:lnTo>
                <a:lnTo>
                  <a:pt x="253725" y="153669"/>
                </a:lnTo>
                <a:close/>
              </a:path>
              <a:path w="730250" h="350520">
                <a:moveTo>
                  <a:pt x="496848" y="102869"/>
                </a:moveTo>
                <a:lnTo>
                  <a:pt x="466978" y="102869"/>
                </a:lnTo>
                <a:lnTo>
                  <a:pt x="470550" y="110491"/>
                </a:lnTo>
                <a:lnTo>
                  <a:pt x="489759" y="148383"/>
                </a:lnTo>
                <a:lnTo>
                  <a:pt x="533400" y="225678"/>
                </a:lnTo>
                <a:lnTo>
                  <a:pt x="558164" y="219455"/>
                </a:lnTo>
                <a:lnTo>
                  <a:pt x="560214" y="178180"/>
                </a:lnTo>
                <a:lnTo>
                  <a:pt x="536828" y="178180"/>
                </a:lnTo>
                <a:lnTo>
                  <a:pt x="533540" y="171152"/>
                </a:lnTo>
                <a:lnTo>
                  <a:pt x="515540" y="135921"/>
                </a:lnTo>
                <a:lnTo>
                  <a:pt x="507618" y="121538"/>
                </a:lnTo>
                <a:lnTo>
                  <a:pt x="496848" y="102869"/>
                </a:lnTo>
                <a:close/>
              </a:path>
              <a:path w="730250" h="350520">
                <a:moveTo>
                  <a:pt x="594674" y="78739"/>
                </a:moveTo>
                <a:lnTo>
                  <a:pt x="563879" y="78739"/>
                </a:lnTo>
                <a:lnTo>
                  <a:pt x="565618" y="85788"/>
                </a:lnTo>
                <a:lnTo>
                  <a:pt x="577553" y="128754"/>
                </a:lnTo>
                <a:lnTo>
                  <a:pt x="602106" y="211073"/>
                </a:lnTo>
                <a:lnTo>
                  <a:pt x="633349" y="203326"/>
                </a:lnTo>
                <a:lnTo>
                  <a:pt x="594674" y="78739"/>
                </a:lnTo>
                <a:close/>
              </a:path>
              <a:path w="730250" h="350520">
                <a:moveTo>
                  <a:pt x="689604" y="46989"/>
                </a:moveTo>
                <a:lnTo>
                  <a:pt x="654812" y="46989"/>
                </a:lnTo>
                <a:lnTo>
                  <a:pt x="690244" y="189229"/>
                </a:lnTo>
                <a:lnTo>
                  <a:pt x="723011" y="180974"/>
                </a:lnTo>
                <a:lnTo>
                  <a:pt x="689604" y="46989"/>
                </a:lnTo>
                <a:close/>
              </a:path>
              <a:path w="730250" h="350520">
                <a:moveTo>
                  <a:pt x="581151" y="35178"/>
                </a:moveTo>
                <a:lnTo>
                  <a:pt x="540765" y="45212"/>
                </a:lnTo>
                <a:lnTo>
                  <a:pt x="537337" y="114172"/>
                </a:lnTo>
                <a:lnTo>
                  <a:pt x="536978" y="153669"/>
                </a:lnTo>
                <a:lnTo>
                  <a:pt x="537098" y="164147"/>
                </a:lnTo>
                <a:lnTo>
                  <a:pt x="537263" y="171576"/>
                </a:lnTo>
                <a:lnTo>
                  <a:pt x="537463" y="177926"/>
                </a:lnTo>
                <a:lnTo>
                  <a:pt x="536828" y="178180"/>
                </a:lnTo>
                <a:lnTo>
                  <a:pt x="560214" y="178180"/>
                </a:lnTo>
                <a:lnTo>
                  <a:pt x="562148" y="138640"/>
                </a:lnTo>
                <a:lnTo>
                  <a:pt x="563244" y="78993"/>
                </a:lnTo>
                <a:lnTo>
                  <a:pt x="563879" y="78739"/>
                </a:lnTo>
                <a:lnTo>
                  <a:pt x="594674" y="78739"/>
                </a:lnTo>
                <a:lnTo>
                  <a:pt x="581151" y="35178"/>
                </a:lnTo>
                <a:close/>
              </a:path>
              <a:path w="730250" h="350520">
                <a:moveTo>
                  <a:pt x="410209" y="150748"/>
                </a:moveTo>
                <a:lnTo>
                  <a:pt x="354456" y="164591"/>
                </a:lnTo>
                <a:lnTo>
                  <a:pt x="413621" y="164591"/>
                </a:lnTo>
                <a:lnTo>
                  <a:pt x="410209" y="150748"/>
                </a:lnTo>
                <a:close/>
              </a:path>
              <a:path w="730250" h="350520">
                <a:moveTo>
                  <a:pt x="722756" y="0"/>
                </a:moveTo>
                <a:lnTo>
                  <a:pt x="605789" y="29082"/>
                </a:lnTo>
                <a:lnTo>
                  <a:pt x="612901" y="57403"/>
                </a:lnTo>
                <a:lnTo>
                  <a:pt x="654812" y="46989"/>
                </a:lnTo>
                <a:lnTo>
                  <a:pt x="689604" y="46989"/>
                </a:lnTo>
                <a:lnTo>
                  <a:pt x="687577" y="38862"/>
                </a:lnTo>
                <a:lnTo>
                  <a:pt x="729741" y="28320"/>
                </a:lnTo>
                <a:lnTo>
                  <a:pt x="722756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2059" y="3054095"/>
            <a:ext cx="1584960" cy="137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6865" y="1331722"/>
            <a:ext cx="3879977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3336" y="1514602"/>
            <a:ext cx="3914140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3336" y="1691385"/>
            <a:ext cx="3434715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4763" y="1139393"/>
            <a:ext cx="2064130" cy="224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6561" y="2244851"/>
            <a:ext cx="4470527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6561" y="2421635"/>
            <a:ext cx="2153030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8181" y="1999233"/>
            <a:ext cx="1165605" cy="224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2906" y="3345434"/>
            <a:ext cx="4305173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2906" y="3522217"/>
            <a:ext cx="2064893" cy="181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51313" y="3102813"/>
            <a:ext cx="1562861" cy="2243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3069" y="5374259"/>
            <a:ext cx="3873627" cy="181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9814" y="5556808"/>
            <a:ext cx="991946" cy="181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9707" y="5556808"/>
            <a:ext cx="237744" cy="181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8204" y="5556808"/>
            <a:ext cx="226314" cy="1816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79080" y="5556808"/>
            <a:ext cx="2776981" cy="1816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23373" y="5734202"/>
            <a:ext cx="908050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4598" y="5138292"/>
            <a:ext cx="2568575" cy="224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2445" y="4489069"/>
            <a:ext cx="442569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254" y="4489069"/>
            <a:ext cx="16916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4030" y="4489069"/>
            <a:ext cx="217424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7097" y="4489069"/>
            <a:ext cx="256031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69121" y="4489069"/>
            <a:ext cx="640079" cy="181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45193" y="4489069"/>
            <a:ext cx="1664462" cy="1813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48822" y="4489069"/>
            <a:ext cx="16916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61598" y="4489069"/>
            <a:ext cx="630935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14588" y="4311091"/>
            <a:ext cx="2920873" cy="2243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4214" y="264286"/>
            <a:ext cx="1962149" cy="3200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6882" y="569087"/>
            <a:ext cx="441198" cy="3200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7982" y="1333246"/>
            <a:ext cx="1395983" cy="1813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7379" y="1138427"/>
            <a:ext cx="914742" cy="2240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0386" y="2170810"/>
            <a:ext cx="2152777" cy="1813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1852" y="1955926"/>
            <a:ext cx="2369439" cy="2240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1764" y="5330952"/>
            <a:ext cx="253745" cy="1813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927" y="5330952"/>
            <a:ext cx="185927" cy="181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9417" y="5135626"/>
            <a:ext cx="479551" cy="2240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2098" y="4481779"/>
            <a:ext cx="100584" cy="1816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2390" y="4481779"/>
            <a:ext cx="396240" cy="1816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9357" y="4481779"/>
            <a:ext cx="123443" cy="1816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1652" y="4481779"/>
            <a:ext cx="2521712" cy="1816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8862" y="4261103"/>
            <a:ext cx="1463929" cy="2240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3627" y="3392423"/>
            <a:ext cx="2299589" cy="18135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74161" y="3392423"/>
            <a:ext cx="769734" cy="1813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88917" y="3392423"/>
            <a:ext cx="169163" cy="18135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01694" y="3392423"/>
            <a:ext cx="389534" cy="18135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2103" y="3170885"/>
            <a:ext cx="929360" cy="2243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86603" y="3558921"/>
            <a:ext cx="553085" cy="283845"/>
          </a:xfrm>
          <a:custGeom>
            <a:avLst/>
            <a:gdLst/>
            <a:ahLst/>
            <a:cxnLst/>
            <a:rect l="l" t="t" r="r" b="b"/>
            <a:pathLst>
              <a:path w="553085" h="283845">
                <a:moveTo>
                  <a:pt x="27684" y="252475"/>
                </a:moveTo>
                <a:lnTo>
                  <a:pt x="28065" y="281558"/>
                </a:lnTo>
                <a:lnTo>
                  <a:pt x="32891" y="283082"/>
                </a:lnTo>
                <a:lnTo>
                  <a:pt x="39368" y="283844"/>
                </a:lnTo>
                <a:lnTo>
                  <a:pt x="47369" y="283844"/>
                </a:lnTo>
                <a:lnTo>
                  <a:pt x="86176" y="276101"/>
                </a:lnTo>
                <a:lnTo>
                  <a:pt x="114125" y="255269"/>
                </a:lnTo>
                <a:lnTo>
                  <a:pt x="52830" y="255269"/>
                </a:lnTo>
                <a:lnTo>
                  <a:pt x="38987" y="255015"/>
                </a:lnTo>
                <a:lnTo>
                  <a:pt x="32891" y="254126"/>
                </a:lnTo>
                <a:lnTo>
                  <a:pt x="27684" y="252475"/>
                </a:lnTo>
                <a:close/>
              </a:path>
              <a:path w="553085" h="283845">
                <a:moveTo>
                  <a:pt x="186815" y="69341"/>
                </a:moveTo>
                <a:lnTo>
                  <a:pt x="179322" y="70357"/>
                </a:lnTo>
                <a:lnTo>
                  <a:pt x="171829" y="71246"/>
                </a:lnTo>
                <a:lnTo>
                  <a:pt x="165352" y="72516"/>
                </a:lnTo>
                <a:lnTo>
                  <a:pt x="159764" y="74040"/>
                </a:lnTo>
                <a:lnTo>
                  <a:pt x="151382" y="76072"/>
                </a:lnTo>
                <a:lnTo>
                  <a:pt x="143508" y="78485"/>
                </a:lnTo>
                <a:lnTo>
                  <a:pt x="128649" y="83565"/>
                </a:lnTo>
                <a:lnTo>
                  <a:pt x="122299" y="85978"/>
                </a:lnTo>
                <a:lnTo>
                  <a:pt x="116838" y="88518"/>
                </a:lnTo>
                <a:lnTo>
                  <a:pt x="158748" y="256793"/>
                </a:lnTo>
                <a:lnTo>
                  <a:pt x="191260" y="248665"/>
                </a:lnTo>
                <a:lnTo>
                  <a:pt x="174115" y="179450"/>
                </a:lnTo>
                <a:lnTo>
                  <a:pt x="185164" y="176783"/>
                </a:lnTo>
                <a:lnTo>
                  <a:pt x="192784" y="174624"/>
                </a:lnTo>
                <a:lnTo>
                  <a:pt x="244033" y="174624"/>
                </a:lnTo>
                <a:lnTo>
                  <a:pt x="240536" y="169671"/>
                </a:lnTo>
                <a:lnTo>
                  <a:pt x="235583" y="164972"/>
                </a:lnTo>
                <a:lnTo>
                  <a:pt x="230630" y="160146"/>
                </a:lnTo>
                <a:lnTo>
                  <a:pt x="224788" y="157352"/>
                </a:lnTo>
                <a:lnTo>
                  <a:pt x="218311" y="156463"/>
                </a:lnTo>
                <a:lnTo>
                  <a:pt x="218184" y="155828"/>
                </a:lnTo>
                <a:lnTo>
                  <a:pt x="219118" y="155066"/>
                </a:lnTo>
                <a:lnTo>
                  <a:pt x="168019" y="155066"/>
                </a:lnTo>
                <a:lnTo>
                  <a:pt x="155065" y="103250"/>
                </a:lnTo>
                <a:lnTo>
                  <a:pt x="156335" y="102361"/>
                </a:lnTo>
                <a:lnTo>
                  <a:pt x="158113" y="101599"/>
                </a:lnTo>
                <a:lnTo>
                  <a:pt x="178306" y="96519"/>
                </a:lnTo>
                <a:lnTo>
                  <a:pt x="233481" y="96519"/>
                </a:lnTo>
                <a:lnTo>
                  <a:pt x="231123" y="91424"/>
                </a:lnTo>
                <a:lnTo>
                  <a:pt x="202182" y="70992"/>
                </a:lnTo>
                <a:lnTo>
                  <a:pt x="194435" y="69595"/>
                </a:lnTo>
                <a:lnTo>
                  <a:pt x="186815" y="69341"/>
                </a:lnTo>
                <a:close/>
              </a:path>
              <a:path w="553085" h="283845">
                <a:moveTo>
                  <a:pt x="76325" y="97789"/>
                </a:moveTo>
                <a:lnTo>
                  <a:pt x="63244" y="97789"/>
                </a:lnTo>
                <a:lnTo>
                  <a:pt x="56005" y="98805"/>
                </a:lnTo>
                <a:lnTo>
                  <a:pt x="15105" y="117534"/>
                </a:lnTo>
                <a:lnTo>
                  <a:pt x="0" y="155066"/>
                </a:lnTo>
                <a:lnTo>
                  <a:pt x="1395" y="164845"/>
                </a:lnTo>
                <a:lnTo>
                  <a:pt x="27186" y="195135"/>
                </a:lnTo>
                <a:lnTo>
                  <a:pt x="65657" y="205358"/>
                </a:lnTo>
                <a:lnTo>
                  <a:pt x="73531" y="207771"/>
                </a:lnTo>
                <a:lnTo>
                  <a:pt x="84453" y="214121"/>
                </a:lnTo>
                <a:lnTo>
                  <a:pt x="87882" y="218693"/>
                </a:lnTo>
                <a:lnTo>
                  <a:pt x="89409" y="225170"/>
                </a:lnTo>
                <a:lnTo>
                  <a:pt x="90930" y="231139"/>
                </a:lnTo>
                <a:lnTo>
                  <a:pt x="59815" y="254507"/>
                </a:lnTo>
                <a:lnTo>
                  <a:pt x="52830" y="255269"/>
                </a:lnTo>
                <a:lnTo>
                  <a:pt x="114125" y="255269"/>
                </a:lnTo>
                <a:lnTo>
                  <a:pt x="114679" y="254634"/>
                </a:lnTo>
                <a:lnTo>
                  <a:pt x="119771" y="245298"/>
                </a:lnTo>
                <a:lnTo>
                  <a:pt x="122649" y="235378"/>
                </a:lnTo>
                <a:lnTo>
                  <a:pt x="123269" y="225170"/>
                </a:lnTo>
                <a:lnTo>
                  <a:pt x="123258" y="224662"/>
                </a:lnTo>
                <a:lnTo>
                  <a:pt x="104900" y="187070"/>
                </a:lnTo>
                <a:lnTo>
                  <a:pt x="61570" y="171654"/>
                </a:lnTo>
                <a:lnTo>
                  <a:pt x="54640" y="169973"/>
                </a:lnTo>
                <a:lnTo>
                  <a:pt x="33526" y="153288"/>
                </a:lnTo>
                <a:lnTo>
                  <a:pt x="32256" y="148335"/>
                </a:lnTo>
                <a:lnTo>
                  <a:pt x="67308" y="125856"/>
                </a:lnTo>
                <a:lnTo>
                  <a:pt x="86123" y="125856"/>
                </a:lnTo>
                <a:lnTo>
                  <a:pt x="86358" y="99313"/>
                </a:lnTo>
                <a:lnTo>
                  <a:pt x="81786" y="98297"/>
                </a:lnTo>
                <a:lnTo>
                  <a:pt x="76325" y="97789"/>
                </a:lnTo>
                <a:close/>
              </a:path>
              <a:path w="553085" h="283845">
                <a:moveTo>
                  <a:pt x="244033" y="174624"/>
                </a:moveTo>
                <a:lnTo>
                  <a:pt x="192784" y="174624"/>
                </a:lnTo>
                <a:lnTo>
                  <a:pt x="199134" y="175259"/>
                </a:lnTo>
                <a:lnTo>
                  <a:pt x="204341" y="178561"/>
                </a:lnTo>
                <a:lnTo>
                  <a:pt x="209421" y="181863"/>
                </a:lnTo>
                <a:lnTo>
                  <a:pt x="214374" y="188594"/>
                </a:lnTo>
                <a:lnTo>
                  <a:pt x="222556" y="205999"/>
                </a:lnTo>
                <a:lnTo>
                  <a:pt x="225757" y="212486"/>
                </a:lnTo>
                <a:lnTo>
                  <a:pt x="228791" y="218330"/>
                </a:lnTo>
                <a:lnTo>
                  <a:pt x="235202" y="229996"/>
                </a:lnTo>
                <a:lnTo>
                  <a:pt x="237996" y="234441"/>
                </a:lnTo>
                <a:lnTo>
                  <a:pt x="239901" y="236600"/>
                </a:lnTo>
                <a:lnTo>
                  <a:pt x="273556" y="228218"/>
                </a:lnTo>
                <a:lnTo>
                  <a:pt x="271016" y="225170"/>
                </a:lnTo>
                <a:lnTo>
                  <a:pt x="267587" y="219455"/>
                </a:lnTo>
                <a:lnTo>
                  <a:pt x="263269" y="211327"/>
                </a:lnTo>
                <a:lnTo>
                  <a:pt x="256523" y="198373"/>
                </a:lnTo>
                <a:lnTo>
                  <a:pt x="252965" y="191468"/>
                </a:lnTo>
                <a:lnTo>
                  <a:pt x="249234" y="184149"/>
                </a:lnTo>
                <a:lnTo>
                  <a:pt x="245108" y="176148"/>
                </a:lnTo>
                <a:lnTo>
                  <a:pt x="244033" y="174624"/>
                </a:lnTo>
                <a:close/>
              </a:path>
              <a:path w="553085" h="283845">
                <a:moveTo>
                  <a:pt x="356360" y="27686"/>
                </a:moveTo>
                <a:lnTo>
                  <a:pt x="315798" y="34669"/>
                </a:lnTo>
                <a:lnTo>
                  <a:pt x="279974" y="59525"/>
                </a:lnTo>
                <a:lnTo>
                  <a:pt x="262545" y="100710"/>
                </a:lnTo>
                <a:lnTo>
                  <a:pt x="261857" y="113744"/>
                </a:lnTo>
                <a:lnTo>
                  <a:pt x="262918" y="127355"/>
                </a:lnTo>
                <a:lnTo>
                  <a:pt x="273937" y="165195"/>
                </a:lnTo>
                <a:lnTo>
                  <a:pt x="301544" y="198437"/>
                </a:lnTo>
                <a:lnTo>
                  <a:pt x="342136" y="210534"/>
                </a:lnTo>
                <a:lnTo>
                  <a:pt x="353995" y="209748"/>
                </a:lnTo>
                <a:lnTo>
                  <a:pt x="395222" y="196722"/>
                </a:lnTo>
                <a:lnTo>
                  <a:pt x="402588" y="191642"/>
                </a:lnTo>
                <a:lnTo>
                  <a:pt x="397423" y="179962"/>
                </a:lnTo>
                <a:lnTo>
                  <a:pt x="353537" y="179962"/>
                </a:lnTo>
                <a:lnTo>
                  <a:pt x="342978" y="179577"/>
                </a:lnTo>
                <a:lnTo>
                  <a:pt x="309482" y="156225"/>
                </a:lnTo>
                <a:lnTo>
                  <a:pt x="297091" y="116832"/>
                </a:lnTo>
                <a:lnTo>
                  <a:pt x="296854" y="104901"/>
                </a:lnTo>
                <a:lnTo>
                  <a:pt x="296900" y="103250"/>
                </a:lnTo>
                <a:lnTo>
                  <a:pt x="316340" y="66928"/>
                </a:lnTo>
                <a:lnTo>
                  <a:pt x="346454" y="56133"/>
                </a:lnTo>
                <a:lnTo>
                  <a:pt x="363972" y="56133"/>
                </a:lnTo>
                <a:lnTo>
                  <a:pt x="363726" y="28828"/>
                </a:lnTo>
                <a:lnTo>
                  <a:pt x="360932" y="28066"/>
                </a:lnTo>
                <a:lnTo>
                  <a:pt x="356360" y="27686"/>
                </a:lnTo>
                <a:close/>
              </a:path>
              <a:path w="553085" h="283845">
                <a:moveTo>
                  <a:pt x="391412" y="166369"/>
                </a:moveTo>
                <a:lnTo>
                  <a:pt x="353537" y="179962"/>
                </a:lnTo>
                <a:lnTo>
                  <a:pt x="397423" y="179962"/>
                </a:lnTo>
                <a:lnTo>
                  <a:pt x="391412" y="166369"/>
                </a:lnTo>
                <a:close/>
              </a:path>
              <a:path w="553085" h="283845">
                <a:moveTo>
                  <a:pt x="233481" y="96519"/>
                </a:moveTo>
                <a:lnTo>
                  <a:pt x="178306" y="96519"/>
                </a:lnTo>
                <a:lnTo>
                  <a:pt x="183005" y="96900"/>
                </a:lnTo>
                <a:lnTo>
                  <a:pt x="187704" y="97154"/>
                </a:lnTo>
                <a:lnTo>
                  <a:pt x="192022" y="98805"/>
                </a:lnTo>
                <a:lnTo>
                  <a:pt x="199896" y="104901"/>
                </a:lnTo>
                <a:lnTo>
                  <a:pt x="202817" y="109981"/>
                </a:lnTo>
                <a:lnTo>
                  <a:pt x="204800" y="117534"/>
                </a:lnTo>
                <a:lnTo>
                  <a:pt x="206754" y="125475"/>
                </a:lnTo>
                <a:lnTo>
                  <a:pt x="205738" y="132714"/>
                </a:lnTo>
                <a:lnTo>
                  <a:pt x="201674" y="138810"/>
                </a:lnTo>
                <a:lnTo>
                  <a:pt x="197610" y="145033"/>
                </a:lnTo>
                <a:lnTo>
                  <a:pt x="190879" y="149351"/>
                </a:lnTo>
                <a:lnTo>
                  <a:pt x="181481" y="151764"/>
                </a:lnTo>
                <a:lnTo>
                  <a:pt x="168019" y="155066"/>
                </a:lnTo>
                <a:lnTo>
                  <a:pt x="219118" y="155066"/>
                </a:lnTo>
                <a:lnTo>
                  <a:pt x="238123" y="121300"/>
                </a:lnTo>
                <a:lnTo>
                  <a:pt x="238046" y="113744"/>
                </a:lnTo>
                <a:lnTo>
                  <a:pt x="236853" y="106171"/>
                </a:lnTo>
                <a:lnTo>
                  <a:pt x="234297" y="98297"/>
                </a:lnTo>
                <a:lnTo>
                  <a:pt x="233481" y="96519"/>
                </a:lnTo>
                <a:close/>
              </a:path>
              <a:path w="553085" h="283845">
                <a:moveTo>
                  <a:pt x="86123" y="125856"/>
                </a:moveTo>
                <a:lnTo>
                  <a:pt x="67308" y="125856"/>
                </a:lnTo>
                <a:lnTo>
                  <a:pt x="78230" y="126364"/>
                </a:lnTo>
                <a:lnTo>
                  <a:pt x="82675" y="126999"/>
                </a:lnTo>
                <a:lnTo>
                  <a:pt x="86104" y="127888"/>
                </a:lnTo>
                <a:lnTo>
                  <a:pt x="86123" y="125856"/>
                </a:lnTo>
                <a:close/>
              </a:path>
              <a:path w="553085" h="283845">
                <a:moveTo>
                  <a:pt x="363972" y="56133"/>
                </a:moveTo>
                <a:lnTo>
                  <a:pt x="355979" y="56133"/>
                </a:lnTo>
                <a:lnTo>
                  <a:pt x="360297" y="56387"/>
                </a:lnTo>
                <a:lnTo>
                  <a:pt x="363980" y="57022"/>
                </a:lnTo>
                <a:lnTo>
                  <a:pt x="363972" y="56133"/>
                </a:lnTo>
                <a:close/>
              </a:path>
              <a:path w="553085" h="283845">
                <a:moveTo>
                  <a:pt x="462532" y="0"/>
                </a:moveTo>
                <a:lnTo>
                  <a:pt x="421257" y="10287"/>
                </a:lnTo>
                <a:lnTo>
                  <a:pt x="415415" y="192912"/>
                </a:lnTo>
                <a:lnTo>
                  <a:pt x="448689" y="184657"/>
                </a:lnTo>
                <a:lnTo>
                  <a:pt x="449197" y="136651"/>
                </a:lnTo>
                <a:lnTo>
                  <a:pt x="494917" y="125348"/>
                </a:lnTo>
                <a:lnTo>
                  <a:pt x="533731" y="125348"/>
                </a:lnTo>
                <a:lnTo>
                  <a:pt x="525435" y="110743"/>
                </a:lnTo>
                <a:lnTo>
                  <a:pt x="447673" y="110743"/>
                </a:lnTo>
                <a:lnTo>
                  <a:pt x="448181" y="69087"/>
                </a:lnTo>
                <a:lnTo>
                  <a:pt x="448054" y="57657"/>
                </a:lnTo>
                <a:lnTo>
                  <a:pt x="447546" y="44450"/>
                </a:lnTo>
                <a:lnTo>
                  <a:pt x="447292" y="38353"/>
                </a:lnTo>
                <a:lnTo>
                  <a:pt x="447165" y="32638"/>
                </a:lnTo>
                <a:lnTo>
                  <a:pt x="447800" y="32384"/>
                </a:lnTo>
                <a:lnTo>
                  <a:pt x="480927" y="32384"/>
                </a:lnTo>
                <a:lnTo>
                  <a:pt x="462532" y="0"/>
                </a:lnTo>
                <a:close/>
              </a:path>
              <a:path w="553085" h="283845">
                <a:moveTo>
                  <a:pt x="533731" y="125348"/>
                </a:moveTo>
                <a:lnTo>
                  <a:pt x="494917" y="125348"/>
                </a:lnTo>
                <a:lnTo>
                  <a:pt x="518285" y="167258"/>
                </a:lnTo>
                <a:lnTo>
                  <a:pt x="552702" y="158749"/>
                </a:lnTo>
                <a:lnTo>
                  <a:pt x="533731" y="125348"/>
                </a:lnTo>
                <a:close/>
              </a:path>
              <a:path w="553085" h="283845">
                <a:moveTo>
                  <a:pt x="480927" y="32384"/>
                </a:moveTo>
                <a:lnTo>
                  <a:pt x="447800" y="32384"/>
                </a:lnTo>
                <a:lnTo>
                  <a:pt x="450213" y="37464"/>
                </a:lnTo>
                <a:lnTo>
                  <a:pt x="484122" y="101599"/>
                </a:lnTo>
                <a:lnTo>
                  <a:pt x="447673" y="110743"/>
                </a:lnTo>
                <a:lnTo>
                  <a:pt x="525435" y="110743"/>
                </a:lnTo>
                <a:lnTo>
                  <a:pt x="480927" y="3238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9853" y="1353058"/>
            <a:ext cx="4368291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9853" y="1535633"/>
            <a:ext cx="3426968" cy="18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6750" y="1535633"/>
            <a:ext cx="1342771" cy="18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9853" y="1719072"/>
            <a:ext cx="2152269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3493" y="1140841"/>
            <a:ext cx="2064512" cy="224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8353" y="2229611"/>
            <a:ext cx="3634994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62642" y="2229611"/>
            <a:ext cx="1560068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8353" y="2415539"/>
            <a:ext cx="1029830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0919" y="2415539"/>
            <a:ext cx="509689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9643" y="2415539"/>
            <a:ext cx="898956" cy="181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2416" y="2415539"/>
            <a:ext cx="1083081" cy="181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85273" y="2415539"/>
            <a:ext cx="490347" cy="1813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21138" y="2415539"/>
            <a:ext cx="1058265" cy="1813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37038" y="2000376"/>
            <a:ext cx="1165605" cy="224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96142" y="3365880"/>
            <a:ext cx="169621" cy="1813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08918" y="3365880"/>
            <a:ext cx="348996" cy="1813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26293" y="3145535"/>
            <a:ext cx="1562607" cy="2240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8718" y="5394071"/>
            <a:ext cx="3873373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5463" y="5576925"/>
            <a:ext cx="991616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5103" y="5576925"/>
            <a:ext cx="23774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3598" y="5576925"/>
            <a:ext cx="226314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4475" y="5576925"/>
            <a:ext cx="2776981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08768" y="5753709"/>
            <a:ext cx="908050" cy="181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0281" y="5159375"/>
            <a:ext cx="2568575" cy="2240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5907" y="4518405"/>
            <a:ext cx="442937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4969" y="4518405"/>
            <a:ext cx="169164" cy="18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27745" y="4518405"/>
            <a:ext cx="217424" cy="1813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0814" y="4518405"/>
            <a:ext cx="256031" cy="18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2838" y="4518405"/>
            <a:ext cx="640079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8909" y="4518405"/>
            <a:ext cx="1664462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2539" y="4518405"/>
            <a:ext cx="169164" cy="18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75315" y="4518405"/>
            <a:ext cx="630935" cy="1813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588" y="4288790"/>
            <a:ext cx="2920873" cy="2240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15332" y="289306"/>
            <a:ext cx="2240915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Basic </a:t>
            </a:r>
            <a:r>
              <a:rPr sz="2000" b="1" spc="-5" dirty="0">
                <a:solidFill>
                  <a:srgbClr val="FF0000"/>
                </a:solidFill>
                <a:latin typeface="Arial Narrow"/>
                <a:cs typeface="Arial Narrow"/>
              </a:rPr>
              <a:t>First</a:t>
            </a:r>
            <a:r>
              <a:rPr sz="2000" b="1" spc="-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Responder</a:t>
            </a:r>
            <a:endParaRPr sz="2000">
              <a:latin typeface="Arial Narrow"/>
              <a:cs typeface="Arial Narrow"/>
            </a:endParaRPr>
          </a:p>
          <a:p>
            <a:pPr marR="52069" algn="ctr">
              <a:lnSpc>
                <a:spcPts val="2365"/>
              </a:lnSpc>
            </a:pPr>
            <a:r>
              <a:rPr sz="2000" b="1" dirty="0">
                <a:latin typeface="Arial Narrow"/>
                <a:cs typeface="Arial Narrow"/>
              </a:rPr>
              <a:t>BFR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2432" y="1316100"/>
            <a:ext cx="1750821" cy="1813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7379" y="1138427"/>
            <a:ext cx="914742" cy="2240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6540" y="2164333"/>
            <a:ext cx="2152395" cy="18135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1852" y="1943354"/>
            <a:ext cx="2369439" cy="2240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1916" y="3368294"/>
            <a:ext cx="2299589" cy="1813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2450" y="3368294"/>
            <a:ext cx="895769" cy="1813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5603" y="3368294"/>
            <a:ext cx="169163" cy="1813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48378" y="3368294"/>
            <a:ext cx="389534" cy="1813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943" y="3168142"/>
            <a:ext cx="929360" cy="2240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6970" y="5345303"/>
            <a:ext cx="253745" cy="1813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96135" y="5345303"/>
            <a:ext cx="185927" cy="18135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7257" y="5125211"/>
            <a:ext cx="479551" cy="22402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6424" y="4524121"/>
            <a:ext cx="100584" cy="1813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6716" y="4524121"/>
            <a:ext cx="396240" cy="18135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3708" y="4524121"/>
            <a:ext cx="123443" cy="18135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56003" y="4524121"/>
            <a:ext cx="2387346" cy="1813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7267" y="4286122"/>
            <a:ext cx="1463929" cy="22402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46903" y="2851404"/>
            <a:ext cx="1586483" cy="137312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54448" y="3373501"/>
            <a:ext cx="553085" cy="283845"/>
          </a:xfrm>
          <a:custGeom>
            <a:avLst/>
            <a:gdLst/>
            <a:ahLst/>
            <a:cxnLst/>
            <a:rect l="l" t="t" r="r" b="b"/>
            <a:pathLst>
              <a:path w="553085" h="283845">
                <a:moveTo>
                  <a:pt x="27760" y="252475"/>
                </a:moveTo>
                <a:lnTo>
                  <a:pt x="28141" y="281559"/>
                </a:lnTo>
                <a:lnTo>
                  <a:pt x="32967" y="283082"/>
                </a:lnTo>
                <a:lnTo>
                  <a:pt x="39317" y="283844"/>
                </a:lnTo>
                <a:lnTo>
                  <a:pt x="47445" y="283844"/>
                </a:lnTo>
                <a:lnTo>
                  <a:pt x="86198" y="276101"/>
                </a:lnTo>
                <a:lnTo>
                  <a:pt x="114200" y="255269"/>
                </a:lnTo>
                <a:lnTo>
                  <a:pt x="52906" y="255269"/>
                </a:lnTo>
                <a:lnTo>
                  <a:pt x="39063" y="255016"/>
                </a:lnTo>
                <a:lnTo>
                  <a:pt x="32967" y="254126"/>
                </a:lnTo>
                <a:lnTo>
                  <a:pt x="27760" y="252475"/>
                </a:lnTo>
                <a:close/>
              </a:path>
              <a:path w="553085" h="283845">
                <a:moveTo>
                  <a:pt x="186891" y="69341"/>
                </a:moveTo>
                <a:lnTo>
                  <a:pt x="179398" y="70358"/>
                </a:lnTo>
                <a:lnTo>
                  <a:pt x="171905" y="71247"/>
                </a:lnTo>
                <a:lnTo>
                  <a:pt x="165428" y="72516"/>
                </a:lnTo>
                <a:lnTo>
                  <a:pt x="159840" y="74040"/>
                </a:lnTo>
                <a:lnTo>
                  <a:pt x="151458" y="76073"/>
                </a:lnTo>
                <a:lnTo>
                  <a:pt x="143584" y="78486"/>
                </a:lnTo>
                <a:lnTo>
                  <a:pt x="128725" y="83565"/>
                </a:lnTo>
                <a:lnTo>
                  <a:pt x="122375" y="85978"/>
                </a:lnTo>
                <a:lnTo>
                  <a:pt x="116787" y="88519"/>
                </a:lnTo>
                <a:lnTo>
                  <a:pt x="158697" y="256794"/>
                </a:lnTo>
                <a:lnTo>
                  <a:pt x="191336" y="248666"/>
                </a:lnTo>
                <a:lnTo>
                  <a:pt x="174064" y="179450"/>
                </a:lnTo>
                <a:lnTo>
                  <a:pt x="185240" y="176784"/>
                </a:lnTo>
                <a:lnTo>
                  <a:pt x="192733" y="174625"/>
                </a:lnTo>
                <a:lnTo>
                  <a:pt x="244108" y="174625"/>
                </a:lnTo>
                <a:lnTo>
                  <a:pt x="240612" y="169672"/>
                </a:lnTo>
                <a:lnTo>
                  <a:pt x="230579" y="160147"/>
                </a:lnTo>
                <a:lnTo>
                  <a:pt x="224864" y="157352"/>
                </a:lnTo>
                <a:lnTo>
                  <a:pt x="218387" y="156463"/>
                </a:lnTo>
                <a:lnTo>
                  <a:pt x="218133" y="155828"/>
                </a:lnTo>
                <a:lnTo>
                  <a:pt x="219076" y="155066"/>
                </a:lnTo>
                <a:lnTo>
                  <a:pt x="167968" y="155066"/>
                </a:lnTo>
                <a:lnTo>
                  <a:pt x="155141" y="103250"/>
                </a:lnTo>
                <a:lnTo>
                  <a:pt x="178382" y="96520"/>
                </a:lnTo>
                <a:lnTo>
                  <a:pt x="233557" y="96520"/>
                </a:lnTo>
                <a:lnTo>
                  <a:pt x="231198" y="91424"/>
                </a:lnTo>
                <a:lnTo>
                  <a:pt x="202131" y="70993"/>
                </a:lnTo>
                <a:lnTo>
                  <a:pt x="194511" y="69596"/>
                </a:lnTo>
                <a:lnTo>
                  <a:pt x="186891" y="69341"/>
                </a:lnTo>
                <a:close/>
              </a:path>
              <a:path w="553085" h="283845">
                <a:moveTo>
                  <a:pt x="76401" y="97789"/>
                </a:moveTo>
                <a:lnTo>
                  <a:pt x="63320" y="97789"/>
                </a:lnTo>
                <a:lnTo>
                  <a:pt x="55954" y="98806"/>
                </a:lnTo>
                <a:lnTo>
                  <a:pt x="15179" y="117534"/>
                </a:lnTo>
                <a:lnTo>
                  <a:pt x="0" y="155066"/>
                </a:lnTo>
                <a:lnTo>
                  <a:pt x="1344" y="164846"/>
                </a:lnTo>
                <a:lnTo>
                  <a:pt x="27262" y="195135"/>
                </a:lnTo>
                <a:lnTo>
                  <a:pt x="65733" y="205359"/>
                </a:lnTo>
                <a:lnTo>
                  <a:pt x="73607" y="207772"/>
                </a:lnTo>
                <a:lnTo>
                  <a:pt x="79068" y="210947"/>
                </a:lnTo>
                <a:lnTo>
                  <a:pt x="84402" y="214122"/>
                </a:lnTo>
                <a:lnTo>
                  <a:pt x="87958" y="218694"/>
                </a:lnTo>
                <a:lnTo>
                  <a:pt x="90879" y="231139"/>
                </a:lnTo>
                <a:lnTo>
                  <a:pt x="89863" y="236855"/>
                </a:lnTo>
                <a:lnTo>
                  <a:pt x="52906" y="255269"/>
                </a:lnTo>
                <a:lnTo>
                  <a:pt x="114200" y="255269"/>
                </a:lnTo>
                <a:lnTo>
                  <a:pt x="114755" y="254635"/>
                </a:lnTo>
                <a:lnTo>
                  <a:pt x="119847" y="245298"/>
                </a:lnTo>
                <a:lnTo>
                  <a:pt x="122724" y="235378"/>
                </a:lnTo>
                <a:lnTo>
                  <a:pt x="123363" y="224863"/>
                </a:lnTo>
                <a:lnTo>
                  <a:pt x="121740" y="213740"/>
                </a:lnTo>
                <a:lnTo>
                  <a:pt x="97995" y="182497"/>
                </a:lnTo>
                <a:lnTo>
                  <a:pt x="61625" y="171707"/>
                </a:lnTo>
                <a:lnTo>
                  <a:pt x="54652" y="170021"/>
                </a:lnTo>
                <a:lnTo>
                  <a:pt x="33602" y="153288"/>
                </a:lnTo>
                <a:lnTo>
                  <a:pt x="32332" y="148336"/>
                </a:lnTo>
                <a:lnTo>
                  <a:pt x="67257" y="125857"/>
                </a:lnTo>
                <a:lnTo>
                  <a:pt x="86198" y="125857"/>
                </a:lnTo>
                <a:lnTo>
                  <a:pt x="86434" y="99313"/>
                </a:lnTo>
                <a:lnTo>
                  <a:pt x="81862" y="98298"/>
                </a:lnTo>
                <a:lnTo>
                  <a:pt x="76401" y="97789"/>
                </a:lnTo>
                <a:close/>
              </a:path>
              <a:path w="553085" h="283845">
                <a:moveTo>
                  <a:pt x="244108" y="174625"/>
                </a:moveTo>
                <a:lnTo>
                  <a:pt x="192733" y="174625"/>
                </a:lnTo>
                <a:lnTo>
                  <a:pt x="199210" y="175260"/>
                </a:lnTo>
                <a:lnTo>
                  <a:pt x="204290" y="178562"/>
                </a:lnTo>
                <a:lnTo>
                  <a:pt x="209497" y="181863"/>
                </a:lnTo>
                <a:lnTo>
                  <a:pt x="214450" y="188595"/>
                </a:lnTo>
                <a:lnTo>
                  <a:pt x="222629" y="205999"/>
                </a:lnTo>
                <a:lnTo>
                  <a:pt x="225816" y="212486"/>
                </a:lnTo>
                <a:lnTo>
                  <a:pt x="239977" y="236600"/>
                </a:lnTo>
                <a:lnTo>
                  <a:pt x="273632" y="228219"/>
                </a:lnTo>
                <a:lnTo>
                  <a:pt x="271092" y="225171"/>
                </a:lnTo>
                <a:lnTo>
                  <a:pt x="267663" y="219456"/>
                </a:lnTo>
                <a:lnTo>
                  <a:pt x="263345" y="211327"/>
                </a:lnTo>
                <a:lnTo>
                  <a:pt x="252986" y="191575"/>
                </a:lnTo>
                <a:lnTo>
                  <a:pt x="249123" y="184150"/>
                </a:lnTo>
                <a:lnTo>
                  <a:pt x="245184" y="176149"/>
                </a:lnTo>
                <a:lnTo>
                  <a:pt x="244108" y="174625"/>
                </a:lnTo>
                <a:close/>
              </a:path>
              <a:path w="553085" h="283845">
                <a:moveTo>
                  <a:pt x="356436" y="27686"/>
                </a:moveTo>
                <a:lnTo>
                  <a:pt x="315820" y="34669"/>
                </a:lnTo>
                <a:lnTo>
                  <a:pt x="280031" y="59543"/>
                </a:lnTo>
                <a:lnTo>
                  <a:pt x="262618" y="100711"/>
                </a:lnTo>
                <a:lnTo>
                  <a:pt x="261916" y="113744"/>
                </a:lnTo>
                <a:lnTo>
                  <a:pt x="262913" y="127000"/>
                </a:lnTo>
                <a:lnTo>
                  <a:pt x="273949" y="165195"/>
                </a:lnTo>
                <a:lnTo>
                  <a:pt x="301604" y="198437"/>
                </a:lnTo>
                <a:lnTo>
                  <a:pt x="342148" y="210534"/>
                </a:lnTo>
                <a:lnTo>
                  <a:pt x="354051" y="209748"/>
                </a:lnTo>
                <a:lnTo>
                  <a:pt x="390963" y="198739"/>
                </a:lnTo>
                <a:lnTo>
                  <a:pt x="402664" y="191643"/>
                </a:lnTo>
                <a:lnTo>
                  <a:pt x="397440" y="179962"/>
                </a:lnTo>
                <a:lnTo>
                  <a:pt x="353612" y="179962"/>
                </a:lnTo>
                <a:lnTo>
                  <a:pt x="343053" y="179578"/>
                </a:lnTo>
                <a:lnTo>
                  <a:pt x="309541" y="156225"/>
                </a:lnTo>
                <a:lnTo>
                  <a:pt x="297111" y="116832"/>
                </a:lnTo>
                <a:lnTo>
                  <a:pt x="296942" y="103250"/>
                </a:lnTo>
                <a:lnTo>
                  <a:pt x="298825" y="92067"/>
                </a:lnTo>
                <a:lnTo>
                  <a:pt x="325186" y="61789"/>
                </a:lnTo>
                <a:lnTo>
                  <a:pt x="346530" y="56134"/>
                </a:lnTo>
                <a:lnTo>
                  <a:pt x="363925" y="56134"/>
                </a:lnTo>
                <a:lnTo>
                  <a:pt x="363802" y="28828"/>
                </a:lnTo>
                <a:lnTo>
                  <a:pt x="361008" y="28066"/>
                </a:lnTo>
                <a:lnTo>
                  <a:pt x="356436" y="27686"/>
                </a:lnTo>
                <a:close/>
              </a:path>
              <a:path w="553085" h="283845">
                <a:moveTo>
                  <a:pt x="391361" y="166370"/>
                </a:moveTo>
                <a:lnTo>
                  <a:pt x="353612" y="179962"/>
                </a:lnTo>
                <a:lnTo>
                  <a:pt x="397440" y="179962"/>
                </a:lnTo>
                <a:lnTo>
                  <a:pt x="391361" y="166370"/>
                </a:lnTo>
                <a:close/>
              </a:path>
              <a:path w="553085" h="283845">
                <a:moveTo>
                  <a:pt x="233557" y="96520"/>
                </a:moveTo>
                <a:lnTo>
                  <a:pt x="178382" y="96520"/>
                </a:lnTo>
                <a:lnTo>
                  <a:pt x="183081" y="96900"/>
                </a:lnTo>
                <a:lnTo>
                  <a:pt x="187653" y="97154"/>
                </a:lnTo>
                <a:lnTo>
                  <a:pt x="191971" y="98806"/>
                </a:lnTo>
                <a:lnTo>
                  <a:pt x="195908" y="101853"/>
                </a:lnTo>
                <a:lnTo>
                  <a:pt x="199972" y="104901"/>
                </a:lnTo>
                <a:lnTo>
                  <a:pt x="202893" y="109982"/>
                </a:lnTo>
                <a:lnTo>
                  <a:pt x="204870" y="117534"/>
                </a:lnTo>
                <a:lnTo>
                  <a:pt x="206703" y="125475"/>
                </a:lnTo>
                <a:lnTo>
                  <a:pt x="205687" y="132714"/>
                </a:lnTo>
                <a:lnTo>
                  <a:pt x="167968" y="155066"/>
                </a:lnTo>
                <a:lnTo>
                  <a:pt x="219076" y="155066"/>
                </a:lnTo>
                <a:lnTo>
                  <a:pt x="238151" y="121300"/>
                </a:lnTo>
                <a:lnTo>
                  <a:pt x="238069" y="113744"/>
                </a:lnTo>
                <a:lnTo>
                  <a:pt x="236929" y="106172"/>
                </a:lnTo>
                <a:lnTo>
                  <a:pt x="234372" y="98298"/>
                </a:lnTo>
                <a:lnTo>
                  <a:pt x="233557" y="96520"/>
                </a:lnTo>
                <a:close/>
              </a:path>
              <a:path w="553085" h="283845">
                <a:moveTo>
                  <a:pt x="86198" y="125857"/>
                </a:moveTo>
                <a:lnTo>
                  <a:pt x="67257" y="125857"/>
                </a:lnTo>
                <a:lnTo>
                  <a:pt x="78306" y="126364"/>
                </a:lnTo>
                <a:lnTo>
                  <a:pt x="82751" y="127000"/>
                </a:lnTo>
                <a:lnTo>
                  <a:pt x="86180" y="127888"/>
                </a:lnTo>
                <a:lnTo>
                  <a:pt x="86198" y="125857"/>
                </a:lnTo>
                <a:close/>
              </a:path>
              <a:path w="553085" h="283845">
                <a:moveTo>
                  <a:pt x="363925" y="56134"/>
                </a:moveTo>
                <a:lnTo>
                  <a:pt x="356055" y="56134"/>
                </a:lnTo>
                <a:lnTo>
                  <a:pt x="360246" y="56387"/>
                </a:lnTo>
                <a:lnTo>
                  <a:pt x="363929" y="57023"/>
                </a:lnTo>
                <a:lnTo>
                  <a:pt x="363925" y="56134"/>
                </a:lnTo>
                <a:close/>
              </a:path>
              <a:path w="553085" h="283845">
                <a:moveTo>
                  <a:pt x="462608" y="0"/>
                </a:moveTo>
                <a:lnTo>
                  <a:pt x="421333" y="10287"/>
                </a:lnTo>
                <a:lnTo>
                  <a:pt x="415491" y="192912"/>
                </a:lnTo>
                <a:lnTo>
                  <a:pt x="448765" y="184658"/>
                </a:lnTo>
                <a:lnTo>
                  <a:pt x="449273" y="136651"/>
                </a:lnTo>
                <a:lnTo>
                  <a:pt x="494993" y="125349"/>
                </a:lnTo>
                <a:lnTo>
                  <a:pt x="533806" y="125349"/>
                </a:lnTo>
                <a:lnTo>
                  <a:pt x="525510" y="110744"/>
                </a:lnTo>
                <a:lnTo>
                  <a:pt x="447749" y="110744"/>
                </a:lnTo>
                <a:lnTo>
                  <a:pt x="448257" y="69087"/>
                </a:lnTo>
                <a:lnTo>
                  <a:pt x="448130" y="57658"/>
                </a:lnTo>
                <a:lnTo>
                  <a:pt x="447328" y="37464"/>
                </a:lnTo>
                <a:lnTo>
                  <a:pt x="447114" y="32638"/>
                </a:lnTo>
                <a:lnTo>
                  <a:pt x="447876" y="32385"/>
                </a:lnTo>
                <a:lnTo>
                  <a:pt x="481002" y="32385"/>
                </a:lnTo>
                <a:lnTo>
                  <a:pt x="462608" y="0"/>
                </a:lnTo>
                <a:close/>
              </a:path>
              <a:path w="553085" h="283845">
                <a:moveTo>
                  <a:pt x="533806" y="125349"/>
                </a:moveTo>
                <a:lnTo>
                  <a:pt x="494993" y="125349"/>
                </a:lnTo>
                <a:lnTo>
                  <a:pt x="518361" y="167259"/>
                </a:lnTo>
                <a:lnTo>
                  <a:pt x="552778" y="158750"/>
                </a:lnTo>
                <a:lnTo>
                  <a:pt x="533806" y="125349"/>
                </a:lnTo>
                <a:close/>
              </a:path>
              <a:path w="553085" h="283845">
                <a:moveTo>
                  <a:pt x="481002" y="32385"/>
                </a:moveTo>
                <a:lnTo>
                  <a:pt x="447876" y="32385"/>
                </a:lnTo>
                <a:lnTo>
                  <a:pt x="450289" y="37464"/>
                </a:lnTo>
                <a:lnTo>
                  <a:pt x="484198" y="101600"/>
                </a:lnTo>
                <a:lnTo>
                  <a:pt x="447749" y="110744"/>
                </a:lnTo>
                <a:lnTo>
                  <a:pt x="525510" y="110744"/>
                </a:lnTo>
                <a:lnTo>
                  <a:pt x="481002" y="32385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609" y="3134817"/>
            <a:ext cx="929360" cy="22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30309" y="1117980"/>
            <a:ext cx="1773174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9644" y="2157983"/>
            <a:ext cx="1649349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7636" y="1965705"/>
            <a:ext cx="917955" cy="176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03003" y="3351910"/>
            <a:ext cx="1976627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4963" y="3119577"/>
            <a:ext cx="1562861" cy="224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1131" y="5347461"/>
            <a:ext cx="3873373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1131" y="5530291"/>
            <a:ext cx="991616" cy="181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0771" y="5530291"/>
            <a:ext cx="237744" cy="181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9268" y="5530291"/>
            <a:ext cx="226314" cy="181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143" y="5530291"/>
            <a:ext cx="2776981" cy="181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1131" y="5707075"/>
            <a:ext cx="908050" cy="181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5488" y="5136845"/>
            <a:ext cx="2568575" cy="224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7243" y="4486909"/>
            <a:ext cx="442569" cy="18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6052" y="4486909"/>
            <a:ext cx="169621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9081" y="4486909"/>
            <a:ext cx="217424" cy="181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2150" y="4486909"/>
            <a:ext cx="256031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04173" y="4486909"/>
            <a:ext cx="640079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0245" y="4486909"/>
            <a:ext cx="1664462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83875" y="4486909"/>
            <a:ext cx="169164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96651" y="4486909"/>
            <a:ext cx="630935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1766" y="4301363"/>
            <a:ext cx="2920873" cy="2240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42890" y="193928"/>
            <a:ext cx="1183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Heart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Saver  </a:t>
            </a:r>
            <a:r>
              <a:rPr dirty="0">
                <a:solidFill>
                  <a:srgbClr val="000000"/>
                </a:solidFill>
              </a:rPr>
              <a:t>HS</a:t>
            </a:r>
          </a:p>
        </p:txBody>
      </p:sp>
      <p:sp>
        <p:nvSpPr>
          <p:cNvPr id="25" name="object 25"/>
          <p:cNvSpPr/>
          <p:nvPr/>
        </p:nvSpPr>
        <p:spPr>
          <a:xfrm>
            <a:off x="1934210" y="1385569"/>
            <a:ext cx="1517014" cy="1813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2685" y="1164336"/>
            <a:ext cx="914742" cy="224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7033" y="2165857"/>
            <a:ext cx="2152777" cy="1813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9718" y="1945258"/>
            <a:ext cx="2369439" cy="2240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0534" y="3327780"/>
            <a:ext cx="3122168" cy="1813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35908" y="3327780"/>
            <a:ext cx="169163" cy="1813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8684" y="3327780"/>
            <a:ext cx="389534" cy="1813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2554" y="5339460"/>
            <a:ext cx="253745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1717" y="5339460"/>
            <a:ext cx="185928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0875" y="5135575"/>
            <a:ext cx="479551" cy="2243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5989" y="4489958"/>
            <a:ext cx="100584" cy="1813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6281" y="4489958"/>
            <a:ext cx="316991" cy="1813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4050" y="4489958"/>
            <a:ext cx="123443" cy="181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6347" y="4489958"/>
            <a:ext cx="1261224" cy="1813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4465" y="4259910"/>
            <a:ext cx="1463547" cy="2243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1559" y="2732532"/>
            <a:ext cx="1584960" cy="13746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03469" y="3275076"/>
            <a:ext cx="491490" cy="299085"/>
          </a:xfrm>
          <a:custGeom>
            <a:avLst/>
            <a:gdLst/>
            <a:ahLst/>
            <a:cxnLst/>
            <a:rect l="l" t="t" r="r" b="b"/>
            <a:pathLst>
              <a:path w="491489" h="299085">
                <a:moveTo>
                  <a:pt x="52577" y="84327"/>
                </a:moveTo>
                <a:lnTo>
                  <a:pt x="6603" y="95758"/>
                </a:lnTo>
                <a:lnTo>
                  <a:pt x="0" y="299085"/>
                </a:lnTo>
                <a:lnTo>
                  <a:pt x="37083" y="289813"/>
                </a:lnTo>
                <a:lnTo>
                  <a:pt x="37718" y="236474"/>
                </a:lnTo>
                <a:lnTo>
                  <a:pt x="88518" y="223774"/>
                </a:lnTo>
                <a:lnTo>
                  <a:pt x="131774" y="223774"/>
                </a:lnTo>
                <a:lnTo>
                  <a:pt x="122542" y="207518"/>
                </a:lnTo>
                <a:lnTo>
                  <a:pt x="35940" y="207518"/>
                </a:lnTo>
                <a:lnTo>
                  <a:pt x="36539" y="163829"/>
                </a:lnTo>
                <a:lnTo>
                  <a:pt x="36492" y="156972"/>
                </a:lnTo>
                <a:lnTo>
                  <a:pt x="36299" y="147827"/>
                </a:lnTo>
                <a:lnTo>
                  <a:pt x="35520" y="125984"/>
                </a:lnTo>
                <a:lnTo>
                  <a:pt x="35305" y="120523"/>
                </a:lnTo>
                <a:lnTo>
                  <a:pt x="36067" y="120396"/>
                </a:lnTo>
                <a:lnTo>
                  <a:pt x="73062" y="120396"/>
                </a:lnTo>
                <a:lnTo>
                  <a:pt x="52577" y="84327"/>
                </a:lnTo>
                <a:close/>
              </a:path>
              <a:path w="491489" h="299085">
                <a:moveTo>
                  <a:pt x="131774" y="223774"/>
                </a:moveTo>
                <a:lnTo>
                  <a:pt x="88518" y="223774"/>
                </a:lnTo>
                <a:lnTo>
                  <a:pt x="114553" y="270510"/>
                </a:lnTo>
                <a:lnTo>
                  <a:pt x="152907" y="260985"/>
                </a:lnTo>
                <a:lnTo>
                  <a:pt x="131774" y="223774"/>
                </a:lnTo>
                <a:close/>
              </a:path>
              <a:path w="491489" h="299085">
                <a:moveTo>
                  <a:pt x="167258" y="55752"/>
                </a:moveTo>
                <a:lnTo>
                  <a:pt x="130809" y="64897"/>
                </a:lnTo>
                <a:lnTo>
                  <a:pt x="178053" y="254762"/>
                </a:lnTo>
                <a:lnTo>
                  <a:pt x="214502" y="245618"/>
                </a:lnTo>
                <a:lnTo>
                  <a:pt x="194182" y="163829"/>
                </a:lnTo>
                <a:lnTo>
                  <a:pt x="258952" y="147827"/>
                </a:lnTo>
                <a:lnTo>
                  <a:pt x="297736" y="147827"/>
                </a:lnTo>
                <a:lnTo>
                  <a:pt x="293683" y="131572"/>
                </a:lnTo>
                <a:lnTo>
                  <a:pt x="186181" y="131572"/>
                </a:lnTo>
                <a:lnTo>
                  <a:pt x="167258" y="55752"/>
                </a:lnTo>
                <a:close/>
              </a:path>
              <a:path w="491489" h="299085">
                <a:moveTo>
                  <a:pt x="297736" y="147827"/>
                </a:moveTo>
                <a:lnTo>
                  <a:pt x="258952" y="147827"/>
                </a:lnTo>
                <a:lnTo>
                  <a:pt x="279272" y="229488"/>
                </a:lnTo>
                <a:lnTo>
                  <a:pt x="315848" y="220472"/>
                </a:lnTo>
                <a:lnTo>
                  <a:pt x="297736" y="147827"/>
                </a:lnTo>
                <a:close/>
              </a:path>
              <a:path w="491489" h="299085">
                <a:moveTo>
                  <a:pt x="73062" y="120396"/>
                </a:moveTo>
                <a:lnTo>
                  <a:pt x="36067" y="120396"/>
                </a:lnTo>
                <a:lnTo>
                  <a:pt x="38861" y="125984"/>
                </a:lnTo>
                <a:lnTo>
                  <a:pt x="44957" y="138684"/>
                </a:lnTo>
                <a:lnTo>
                  <a:pt x="48259" y="145161"/>
                </a:lnTo>
                <a:lnTo>
                  <a:pt x="51307" y="151257"/>
                </a:lnTo>
                <a:lnTo>
                  <a:pt x="54355" y="156972"/>
                </a:lnTo>
                <a:lnTo>
                  <a:pt x="76453" y="197485"/>
                </a:lnTo>
                <a:lnTo>
                  <a:pt x="35940" y="207518"/>
                </a:lnTo>
                <a:lnTo>
                  <a:pt x="122542" y="207518"/>
                </a:lnTo>
                <a:lnTo>
                  <a:pt x="73062" y="120396"/>
                </a:lnTo>
                <a:close/>
              </a:path>
              <a:path w="491489" h="299085">
                <a:moveTo>
                  <a:pt x="268477" y="30479"/>
                </a:moveTo>
                <a:lnTo>
                  <a:pt x="232028" y="39624"/>
                </a:lnTo>
                <a:lnTo>
                  <a:pt x="250825" y="115443"/>
                </a:lnTo>
                <a:lnTo>
                  <a:pt x="186181" y="131572"/>
                </a:lnTo>
                <a:lnTo>
                  <a:pt x="293683" y="131572"/>
                </a:lnTo>
                <a:lnTo>
                  <a:pt x="268477" y="30479"/>
                </a:lnTo>
                <a:close/>
              </a:path>
              <a:path w="491489" h="299085">
                <a:moveTo>
                  <a:pt x="391159" y="0"/>
                </a:moveTo>
                <a:lnTo>
                  <a:pt x="345313" y="11429"/>
                </a:lnTo>
                <a:lnTo>
                  <a:pt x="338708" y="214757"/>
                </a:lnTo>
                <a:lnTo>
                  <a:pt x="375792" y="205486"/>
                </a:lnTo>
                <a:lnTo>
                  <a:pt x="376300" y="152146"/>
                </a:lnTo>
                <a:lnTo>
                  <a:pt x="427227" y="139446"/>
                </a:lnTo>
                <a:lnTo>
                  <a:pt x="470356" y="139446"/>
                </a:lnTo>
                <a:lnTo>
                  <a:pt x="461124" y="123189"/>
                </a:lnTo>
                <a:lnTo>
                  <a:pt x="374650" y="123189"/>
                </a:lnTo>
                <a:lnTo>
                  <a:pt x="375157" y="76835"/>
                </a:lnTo>
                <a:lnTo>
                  <a:pt x="375030" y="64135"/>
                </a:lnTo>
                <a:lnTo>
                  <a:pt x="374229" y="41656"/>
                </a:lnTo>
                <a:lnTo>
                  <a:pt x="374014" y="36195"/>
                </a:lnTo>
                <a:lnTo>
                  <a:pt x="374776" y="36068"/>
                </a:lnTo>
                <a:lnTo>
                  <a:pt x="411644" y="36068"/>
                </a:lnTo>
                <a:lnTo>
                  <a:pt x="391159" y="0"/>
                </a:lnTo>
                <a:close/>
              </a:path>
              <a:path w="491489" h="299085">
                <a:moveTo>
                  <a:pt x="470356" y="139446"/>
                </a:moveTo>
                <a:lnTo>
                  <a:pt x="427227" y="139446"/>
                </a:lnTo>
                <a:lnTo>
                  <a:pt x="453263" y="186182"/>
                </a:lnTo>
                <a:lnTo>
                  <a:pt x="491489" y="176657"/>
                </a:lnTo>
                <a:lnTo>
                  <a:pt x="470356" y="139446"/>
                </a:lnTo>
                <a:close/>
              </a:path>
              <a:path w="491489" h="299085">
                <a:moveTo>
                  <a:pt x="411644" y="36068"/>
                </a:moveTo>
                <a:lnTo>
                  <a:pt x="374776" y="36068"/>
                </a:lnTo>
                <a:lnTo>
                  <a:pt x="377443" y="41656"/>
                </a:lnTo>
                <a:lnTo>
                  <a:pt x="380491" y="47751"/>
                </a:lnTo>
                <a:lnTo>
                  <a:pt x="383666" y="54356"/>
                </a:lnTo>
                <a:lnTo>
                  <a:pt x="386841" y="60833"/>
                </a:lnTo>
                <a:lnTo>
                  <a:pt x="390016" y="67056"/>
                </a:lnTo>
                <a:lnTo>
                  <a:pt x="415163" y="113157"/>
                </a:lnTo>
                <a:lnTo>
                  <a:pt x="374650" y="123189"/>
                </a:lnTo>
                <a:lnTo>
                  <a:pt x="461124" y="123189"/>
                </a:lnTo>
                <a:lnTo>
                  <a:pt x="411644" y="360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8477" y="1313052"/>
            <a:ext cx="1140866" cy="1813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29373" y="1313052"/>
            <a:ext cx="3928999" cy="1813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48477" y="1523364"/>
            <a:ext cx="673328" cy="18135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65696" y="1523364"/>
            <a:ext cx="644067" cy="18135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51293" y="1523364"/>
            <a:ext cx="846874" cy="1813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5907" y="1416430"/>
            <a:ext cx="5440552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5907" y="1593214"/>
            <a:ext cx="1267675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5963" y="1593214"/>
            <a:ext cx="2962148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2156" y="1128394"/>
            <a:ext cx="2064512" cy="224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8401" y="2301494"/>
            <a:ext cx="1580515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8209" y="2301494"/>
            <a:ext cx="1339469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86845" y="2301494"/>
            <a:ext cx="589622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23933" y="2478277"/>
            <a:ext cx="822261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7457" y="2478277"/>
            <a:ext cx="1766570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37038" y="2013457"/>
            <a:ext cx="1165605" cy="224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7410" y="3351910"/>
            <a:ext cx="2546604" cy="181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59314" y="3119577"/>
            <a:ext cx="1562862" cy="224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3069" y="5407761"/>
            <a:ext cx="3873627" cy="1813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9814" y="5590641"/>
            <a:ext cx="991946" cy="18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9707" y="5590641"/>
            <a:ext cx="237744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8204" y="5590641"/>
            <a:ext cx="226314" cy="181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9080" y="5590641"/>
            <a:ext cx="2776981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3373" y="5767425"/>
            <a:ext cx="908050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12252" y="5151754"/>
            <a:ext cx="2568575" cy="2240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15397" y="4446142"/>
            <a:ext cx="1413255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44230" y="4225797"/>
            <a:ext cx="2920873" cy="2240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368166" y="155194"/>
            <a:ext cx="4528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Educational Lectures : Community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24" name="object 24"/>
          <p:cNvSpPr/>
          <p:nvPr/>
        </p:nvSpPr>
        <p:spPr>
          <a:xfrm>
            <a:off x="1908301" y="1375613"/>
            <a:ext cx="2898140" cy="181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97633" y="1173733"/>
            <a:ext cx="914400" cy="224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714" y="2276220"/>
            <a:ext cx="2152777" cy="1813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6190" y="1993976"/>
            <a:ext cx="2369439" cy="224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983" y="3424758"/>
            <a:ext cx="1915287" cy="1816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8459" y="3143376"/>
            <a:ext cx="929690" cy="2240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4585" y="5401690"/>
            <a:ext cx="253745" cy="18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63750" y="5401690"/>
            <a:ext cx="185927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12620" y="5157470"/>
            <a:ext cx="479551" cy="2240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2565" y="4597908"/>
            <a:ext cx="942479" cy="1813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1041" y="4309871"/>
            <a:ext cx="1463929" cy="2240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2855" y="2851404"/>
            <a:ext cx="1584960" cy="13731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89036" y="3405123"/>
            <a:ext cx="553085" cy="283845"/>
          </a:xfrm>
          <a:custGeom>
            <a:avLst/>
            <a:gdLst/>
            <a:ahLst/>
            <a:cxnLst/>
            <a:rect l="l" t="t" r="r" b="b"/>
            <a:pathLst>
              <a:path w="553085" h="283845">
                <a:moveTo>
                  <a:pt x="27666" y="252349"/>
                </a:moveTo>
                <a:lnTo>
                  <a:pt x="28047" y="281431"/>
                </a:lnTo>
                <a:lnTo>
                  <a:pt x="32873" y="282956"/>
                </a:lnTo>
                <a:lnTo>
                  <a:pt x="39350" y="283718"/>
                </a:lnTo>
                <a:lnTo>
                  <a:pt x="55352" y="283718"/>
                </a:lnTo>
                <a:lnTo>
                  <a:pt x="97802" y="270144"/>
                </a:lnTo>
                <a:lnTo>
                  <a:pt x="114110" y="255143"/>
                </a:lnTo>
                <a:lnTo>
                  <a:pt x="52812" y="255143"/>
                </a:lnTo>
                <a:lnTo>
                  <a:pt x="38969" y="254888"/>
                </a:lnTo>
                <a:lnTo>
                  <a:pt x="32873" y="254000"/>
                </a:lnTo>
                <a:lnTo>
                  <a:pt x="27666" y="252349"/>
                </a:lnTo>
                <a:close/>
              </a:path>
              <a:path w="553085" h="283845">
                <a:moveTo>
                  <a:pt x="186797" y="69341"/>
                </a:moveTo>
                <a:lnTo>
                  <a:pt x="179304" y="70230"/>
                </a:lnTo>
                <a:lnTo>
                  <a:pt x="171811" y="71247"/>
                </a:lnTo>
                <a:lnTo>
                  <a:pt x="165334" y="72389"/>
                </a:lnTo>
                <a:lnTo>
                  <a:pt x="159746" y="73913"/>
                </a:lnTo>
                <a:lnTo>
                  <a:pt x="151364" y="76073"/>
                </a:lnTo>
                <a:lnTo>
                  <a:pt x="143490" y="78359"/>
                </a:lnTo>
                <a:lnTo>
                  <a:pt x="128758" y="83438"/>
                </a:lnTo>
                <a:lnTo>
                  <a:pt x="122281" y="85978"/>
                </a:lnTo>
                <a:lnTo>
                  <a:pt x="116820" y="88391"/>
                </a:lnTo>
                <a:lnTo>
                  <a:pt x="158730" y="256667"/>
                </a:lnTo>
                <a:lnTo>
                  <a:pt x="191242" y="248665"/>
                </a:lnTo>
                <a:lnTo>
                  <a:pt x="174097" y="179450"/>
                </a:lnTo>
                <a:lnTo>
                  <a:pt x="185146" y="176656"/>
                </a:lnTo>
                <a:lnTo>
                  <a:pt x="192766" y="174625"/>
                </a:lnTo>
                <a:lnTo>
                  <a:pt x="244104" y="174625"/>
                </a:lnTo>
                <a:lnTo>
                  <a:pt x="240518" y="169545"/>
                </a:lnTo>
                <a:lnTo>
                  <a:pt x="235565" y="164846"/>
                </a:lnTo>
                <a:lnTo>
                  <a:pt x="230612" y="160020"/>
                </a:lnTo>
                <a:lnTo>
                  <a:pt x="224770" y="157225"/>
                </a:lnTo>
                <a:lnTo>
                  <a:pt x="218293" y="156337"/>
                </a:lnTo>
                <a:lnTo>
                  <a:pt x="218166" y="155701"/>
                </a:lnTo>
                <a:lnTo>
                  <a:pt x="218944" y="155066"/>
                </a:lnTo>
                <a:lnTo>
                  <a:pt x="168001" y="155066"/>
                </a:lnTo>
                <a:lnTo>
                  <a:pt x="155047" y="103124"/>
                </a:lnTo>
                <a:lnTo>
                  <a:pt x="156317" y="102362"/>
                </a:lnTo>
                <a:lnTo>
                  <a:pt x="158095" y="101473"/>
                </a:lnTo>
                <a:lnTo>
                  <a:pt x="160635" y="100711"/>
                </a:lnTo>
                <a:lnTo>
                  <a:pt x="163048" y="99822"/>
                </a:lnTo>
                <a:lnTo>
                  <a:pt x="166096" y="98933"/>
                </a:lnTo>
                <a:lnTo>
                  <a:pt x="169779" y="98043"/>
                </a:lnTo>
                <a:lnTo>
                  <a:pt x="173970" y="96900"/>
                </a:lnTo>
                <a:lnTo>
                  <a:pt x="178288" y="96520"/>
                </a:lnTo>
                <a:lnTo>
                  <a:pt x="233511" y="96520"/>
                </a:lnTo>
                <a:lnTo>
                  <a:pt x="231104" y="91344"/>
                </a:lnTo>
                <a:lnTo>
                  <a:pt x="202164" y="70865"/>
                </a:lnTo>
                <a:lnTo>
                  <a:pt x="194417" y="69468"/>
                </a:lnTo>
                <a:lnTo>
                  <a:pt x="186797" y="69341"/>
                </a:lnTo>
                <a:close/>
              </a:path>
              <a:path w="553085" h="283845">
                <a:moveTo>
                  <a:pt x="76307" y="97662"/>
                </a:moveTo>
                <a:lnTo>
                  <a:pt x="63226" y="97662"/>
                </a:lnTo>
                <a:lnTo>
                  <a:pt x="55987" y="98678"/>
                </a:lnTo>
                <a:lnTo>
                  <a:pt x="15087" y="117461"/>
                </a:lnTo>
                <a:lnTo>
                  <a:pt x="0" y="155066"/>
                </a:lnTo>
                <a:lnTo>
                  <a:pt x="1377" y="164718"/>
                </a:lnTo>
                <a:lnTo>
                  <a:pt x="27168" y="195008"/>
                </a:lnTo>
                <a:lnTo>
                  <a:pt x="65639" y="205231"/>
                </a:lnTo>
                <a:lnTo>
                  <a:pt x="73513" y="207644"/>
                </a:lnTo>
                <a:lnTo>
                  <a:pt x="84435" y="213994"/>
                </a:lnTo>
                <a:lnTo>
                  <a:pt x="87864" y="218567"/>
                </a:lnTo>
                <a:lnTo>
                  <a:pt x="89391" y="225044"/>
                </a:lnTo>
                <a:lnTo>
                  <a:pt x="90912" y="231012"/>
                </a:lnTo>
                <a:lnTo>
                  <a:pt x="59797" y="254507"/>
                </a:lnTo>
                <a:lnTo>
                  <a:pt x="52812" y="255143"/>
                </a:lnTo>
                <a:lnTo>
                  <a:pt x="114110" y="255143"/>
                </a:lnTo>
                <a:lnTo>
                  <a:pt x="114661" y="254507"/>
                </a:lnTo>
                <a:lnTo>
                  <a:pt x="119753" y="245171"/>
                </a:lnTo>
                <a:lnTo>
                  <a:pt x="122631" y="235251"/>
                </a:lnTo>
                <a:lnTo>
                  <a:pt x="123251" y="225044"/>
                </a:lnTo>
                <a:lnTo>
                  <a:pt x="123240" y="224536"/>
                </a:lnTo>
                <a:lnTo>
                  <a:pt x="104882" y="187071"/>
                </a:lnTo>
                <a:lnTo>
                  <a:pt x="61552" y="171580"/>
                </a:lnTo>
                <a:lnTo>
                  <a:pt x="54622" y="169894"/>
                </a:lnTo>
                <a:lnTo>
                  <a:pt x="33508" y="153162"/>
                </a:lnTo>
                <a:lnTo>
                  <a:pt x="32238" y="148209"/>
                </a:lnTo>
                <a:lnTo>
                  <a:pt x="67290" y="125729"/>
                </a:lnTo>
                <a:lnTo>
                  <a:pt x="86104" y="125729"/>
                </a:lnTo>
                <a:lnTo>
                  <a:pt x="86340" y="99313"/>
                </a:lnTo>
                <a:lnTo>
                  <a:pt x="81768" y="98171"/>
                </a:lnTo>
                <a:lnTo>
                  <a:pt x="76307" y="97662"/>
                </a:lnTo>
                <a:close/>
              </a:path>
              <a:path w="553085" h="283845">
                <a:moveTo>
                  <a:pt x="244104" y="174625"/>
                </a:moveTo>
                <a:lnTo>
                  <a:pt x="192766" y="174625"/>
                </a:lnTo>
                <a:lnTo>
                  <a:pt x="199138" y="175146"/>
                </a:lnTo>
                <a:lnTo>
                  <a:pt x="204323" y="178435"/>
                </a:lnTo>
                <a:lnTo>
                  <a:pt x="209403" y="181737"/>
                </a:lnTo>
                <a:lnTo>
                  <a:pt x="214356" y="188467"/>
                </a:lnTo>
                <a:lnTo>
                  <a:pt x="222538" y="205872"/>
                </a:lnTo>
                <a:lnTo>
                  <a:pt x="225739" y="212359"/>
                </a:lnTo>
                <a:lnTo>
                  <a:pt x="228773" y="218203"/>
                </a:lnTo>
                <a:lnTo>
                  <a:pt x="235184" y="229869"/>
                </a:lnTo>
                <a:lnTo>
                  <a:pt x="237978" y="234314"/>
                </a:lnTo>
                <a:lnTo>
                  <a:pt x="239883" y="236474"/>
                </a:lnTo>
                <a:lnTo>
                  <a:pt x="273538" y="228092"/>
                </a:lnTo>
                <a:lnTo>
                  <a:pt x="270998" y="225044"/>
                </a:lnTo>
                <a:lnTo>
                  <a:pt x="267569" y="219328"/>
                </a:lnTo>
                <a:lnTo>
                  <a:pt x="259198" y="203455"/>
                </a:lnTo>
                <a:lnTo>
                  <a:pt x="256504" y="198310"/>
                </a:lnTo>
                <a:lnTo>
                  <a:pt x="252946" y="191448"/>
                </a:lnTo>
                <a:lnTo>
                  <a:pt x="245090" y="176022"/>
                </a:lnTo>
                <a:lnTo>
                  <a:pt x="244104" y="174625"/>
                </a:lnTo>
                <a:close/>
              </a:path>
              <a:path w="553085" h="283845">
                <a:moveTo>
                  <a:pt x="356342" y="27559"/>
                </a:moveTo>
                <a:lnTo>
                  <a:pt x="315780" y="34542"/>
                </a:lnTo>
                <a:lnTo>
                  <a:pt x="279956" y="59416"/>
                </a:lnTo>
                <a:lnTo>
                  <a:pt x="262527" y="100584"/>
                </a:lnTo>
                <a:lnTo>
                  <a:pt x="261838" y="113617"/>
                </a:lnTo>
                <a:lnTo>
                  <a:pt x="262900" y="127228"/>
                </a:lnTo>
                <a:lnTo>
                  <a:pt x="273973" y="165181"/>
                </a:lnTo>
                <a:lnTo>
                  <a:pt x="301526" y="198326"/>
                </a:lnTo>
                <a:lnTo>
                  <a:pt x="342118" y="210423"/>
                </a:lnTo>
                <a:lnTo>
                  <a:pt x="353977" y="209675"/>
                </a:lnTo>
                <a:lnTo>
                  <a:pt x="395204" y="196596"/>
                </a:lnTo>
                <a:lnTo>
                  <a:pt x="402570" y="191515"/>
                </a:lnTo>
                <a:lnTo>
                  <a:pt x="397379" y="179835"/>
                </a:lnTo>
                <a:lnTo>
                  <a:pt x="353519" y="179835"/>
                </a:lnTo>
                <a:lnTo>
                  <a:pt x="342960" y="179450"/>
                </a:lnTo>
                <a:lnTo>
                  <a:pt x="309463" y="156098"/>
                </a:lnTo>
                <a:lnTo>
                  <a:pt x="297139" y="117093"/>
                </a:lnTo>
                <a:lnTo>
                  <a:pt x="296884" y="103124"/>
                </a:lnTo>
                <a:lnTo>
                  <a:pt x="298788" y="91993"/>
                </a:lnTo>
                <a:lnTo>
                  <a:pt x="325094" y="61664"/>
                </a:lnTo>
                <a:lnTo>
                  <a:pt x="351262" y="56006"/>
                </a:lnTo>
                <a:lnTo>
                  <a:pt x="363953" y="56006"/>
                </a:lnTo>
                <a:lnTo>
                  <a:pt x="363708" y="28828"/>
                </a:lnTo>
                <a:lnTo>
                  <a:pt x="360914" y="27939"/>
                </a:lnTo>
                <a:lnTo>
                  <a:pt x="356342" y="27559"/>
                </a:lnTo>
                <a:close/>
              </a:path>
              <a:path w="553085" h="283845">
                <a:moveTo>
                  <a:pt x="391394" y="166370"/>
                </a:moveTo>
                <a:lnTo>
                  <a:pt x="353519" y="179835"/>
                </a:lnTo>
                <a:lnTo>
                  <a:pt x="397379" y="179835"/>
                </a:lnTo>
                <a:lnTo>
                  <a:pt x="391394" y="166370"/>
                </a:lnTo>
                <a:close/>
              </a:path>
              <a:path w="553085" h="283845">
                <a:moveTo>
                  <a:pt x="233511" y="96520"/>
                </a:moveTo>
                <a:lnTo>
                  <a:pt x="178288" y="96520"/>
                </a:lnTo>
                <a:lnTo>
                  <a:pt x="187686" y="97027"/>
                </a:lnTo>
                <a:lnTo>
                  <a:pt x="192004" y="98678"/>
                </a:lnTo>
                <a:lnTo>
                  <a:pt x="199878" y="104775"/>
                </a:lnTo>
                <a:lnTo>
                  <a:pt x="202799" y="109854"/>
                </a:lnTo>
                <a:lnTo>
                  <a:pt x="204795" y="117461"/>
                </a:lnTo>
                <a:lnTo>
                  <a:pt x="206736" y="125349"/>
                </a:lnTo>
                <a:lnTo>
                  <a:pt x="205720" y="132587"/>
                </a:lnTo>
                <a:lnTo>
                  <a:pt x="201656" y="138684"/>
                </a:lnTo>
                <a:lnTo>
                  <a:pt x="197592" y="144906"/>
                </a:lnTo>
                <a:lnTo>
                  <a:pt x="190861" y="149225"/>
                </a:lnTo>
                <a:lnTo>
                  <a:pt x="168001" y="155066"/>
                </a:lnTo>
                <a:lnTo>
                  <a:pt x="218944" y="155066"/>
                </a:lnTo>
                <a:lnTo>
                  <a:pt x="238153" y="121173"/>
                </a:lnTo>
                <a:lnTo>
                  <a:pt x="238045" y="113617"/>
                </a:lnTo>
                <a:lnTo>
                  <a:pt x="236835" y="106045"/>
                </a:lnTo>
                <a:lnTo>
                  <a:pt x="234219" y="98043"/>
                </a:lnTo>
                <a:lnTo>
                  <a:pt x="233511" y="96520"/>
                </a:lnTo>
                <a:close/>
              </a:path>
              <a:path w="553085" h="283845">
                <a:moveTo>
                  <a:pt x="86104" y="125729"/>
                </a:moveTo>
                <a:lnTo>
                  <a:pt x="67290" y="125729"/>
                </a:lnTo>
                <a:lnTo>
                  <a:pt x="78212" y="126237"/>
                </a:lnTo>
                <a:lnTo>
                  <a:pt x="82657" y="126873"/>
                </a:lnTo>
                <a:lnTo>
                  <a:pt x="86086" y="127762"/>
                </a:lnTo>
                <a:lnTo>
                  <a:pt x="86104" y="125729"/>
                </a:lnTo>
                <a:close/>
              </a:path>
              <a:path w="553085" h="283845">
                <a:moveTo>
                  <a:pt x="363953" y="56006"/>
                </a:moveTo>
                <a:lnTo>
                  <a:pt x="355961" y="56006"/>
                </a:lnTo>
                <a:lnTo>
                  <a:pt x="360279" y="56261"/>
                </a:lnTo>
                <a:lnTo>
                  <a:pt x="363962" y="57023"/>
                </a:lnTo>
                <a:lnTo>
                  <a:pt x="363953" y="56006"/>
                </a:lnTo>
                <a:close/>
              </a:path>
              <a:path w="553085" h="283845">
                <a:moveTo>
                  <a:pt x="462514" y="0"/>
                </a:moveTo>
                <a:lnTo>
                  <a:pt x="421366" y="10160"/>
                </a:lnTo>
                <a:lnTo>
                  <a:pt x="415397" y="192786"/>
                </a:lnTo>
                <a:lnTo>
                  <a:pt x="448671" y="184530"/>
                </a:lnTo>
                <a:lnTo>
                  <a:pt x="449179" y="136525"/>
                </a:lnTo>
                <a:lnTo>
                  <a:pt x="494899" y="125222"/>
                </a:lnTo>
                <a:lnTo>
                  <a:pt x="533697" y="125222"/>
                </a:lnTo>
                <a:lnTo>
                  <a:pt x="525395" y="110616"/>
                </a:lnTo>
                <a:lnTo>
                  <a:pt x="447655" y="110616"/>
                </a:lnTo>
                <a:lnTo>
                  <a:pt x="448163" y="68961"/>
                </a:lnTo>
                <a:lnTo>
                  <a:pt x="448036" y="57530"/>
                </a:lnTo>
                <a:lnTo>
                  <a:pt x="447528" y="44450"/>
                </a:lnTo>
                <a:lnTo>
                  <a:pt x="447401" y="38226"/>
                </a:lnTo>
                <a:lnTo>
                  <a:pt x="447147" y="32512"/>
                </a:lnTo>
                <a:lnTo>
                  <a:pt x="447782" y="32385"/>
                </a:lnTo>
                <a:lnTo>
                  <a:pt x="480924" y="32385"/>
                </a:lnTo>
                <a:lnTo>
                  <a:pt x="462514" y="0"/>
                </a:lnTo>
                <a:close/>
              </a:path>
              <a:path w="553085" h="283845">
                <a:moveTo>
                  <a:pt x="533697" y="125222"/>
                </a:moveTo>
                <a:lnTo>
                  <a:pt x="494899" y="125222"/>
                </a:lnTo>
                <a:lnTo>
                  <a:pt x="518267" y="167131"/>
                </a:lnTo>
                <a:lnTo>
                  <a:pt x="552684" y="158623"/>
                </a:lnTo>
                <a:lnTo>
                  <a:pt x="533697" y="125222"/>
                </a:lnTo>
                <a:close/>
              </a:path>
              <a:path w="553085" h="283845">
                <a:moveTo>
                  <a:pt x="480924" y="32385"/>
                </a:moveTo>
                <a:lnTo>
                  <a:pt x="447782" y="32385"/>
                </a:lnTo>
                <a:lnTo>
                  <a:pt x="450195" y="37337"/>
                </a:lnTo>
                <a:lnTo>
                  <a:pt x="452862" y="42925"/>
                </a:lnTo>
                <a:lnTo>
                  <a:pt x="458704" y="54610"/>
                </a:lnTo>
                <a:lnTo>
                  <a:pt x="464165" y="65277"/>
                </a:lnTo>
                <a:lnTo>
                  <a:pt x="484104" y="101473"/>
                </a:lnTo>
                <a:lnTo>
                  <a:pt x="447655" y="110616"/>
                </a:lnTo>
                <a:lnTo>
                  <a:pt x="525395" y="110616"/>
                </a:lnTo>
                <a:lnTo>
                  <a:pt x="480924" y="32385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6319" y="283718"/>
            <a:ext cx="1566291" cy="7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3248" y="283718"/>
            <a:ext cx="1413891" cy="745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" y="455676"/>
            <a:ext cx="3858005" cy="5788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2035" y="1636776"/>
            <a:ext cx="933450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7628" y="850391"/>
            <a:ext cx="6022085" cy="45834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4176" y="3622547"/>
            <a:ext cx="3513581" cy="617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</Words>
  <Application>Microsoft Office PowerPoint</Application>
  <PresentationFormat>ملء الشاشة</PresentationFormat>
  <Paragraphs>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 Narrow</vt:lpstr>
      <vt:lpstr>Calibri</vt:lpstr>
      <vt:lpstr>Franklin Gothic Demi Cond</vt:lpstr>
      <vt:lpstr>Office Theme</vt:lpstr>
      <vt:lpstr>عرض تقديمي في PowerPoint</vt:lpstr>
      <vt:lpstr>عرض تقديمي في PowerPoint</vt:lpstr>
      <vt:lpstr>عرض تقديمي في PowerPoint</vt:lpstr>
      <vt:lpstr>Bleeding Control  BC</vt:lpstr>
      <vt:lpstr>عرض تقديمي في PowerPoint</vt:lpstr>
      <vt:lpstr>عرض تقديمي في PowerPoint</vt:lpstr>
      <vt:lpstr>Heart Saver  HS</vt:lpstr>
      <vt:lpstr>Educational Lectures : Community Education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ABO-FAISAL</dc:creator>
  <cp:lastModifiedBy>حمود  ابراهيم حمود  الربيش</cp:lastModifiedBy>
  <cp:revision>2</cp:revision>
  <dcterms:created xsi:type="dcterms:W3CDTF">2020-08-10T11:59:36Z</dcterms:created>
  <dcterms:modified xsi:type="dcterms:W3CDTF">2020-08-10T12:13:09Z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2020-08-10T00:00:00Z</vt:filetime>
  </property>
</Properties>
</file>