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313" r:id="rId4"/>
    <p:sldId id="316" r:id="rId5"/>
    <p:sldId id="323" r:id="rId6"/>
    <p:sldId id="317" r:id="rId7"/>
    <p:sldId id="319" r:id="rId8"/>
    <p:sldId id="320" r:id="rId9"/>
    <p:sldId id="306" r:id="rId1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1"/>
    <a:srgbClr val="E4DFDE"/>
    <a:srgbClr val="F27F8F"/>
    <a:srgbClr val="ACA7B3"/>
    <a:srgbClr val="C1C4E3"/>
    <a:srgbClr val="625845"/>
    <a:srgbClr val="655B44"/>
    <a:srgbClr val="D4BA91"/>
    <a:srgbClr val="F1E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6437" autoAdjust="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83517DED-99A0-4181-81CB-D44EF36EC14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317C2F4-AF18-418A-923E-257FEED53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7C2F4-AF18-418A-923E-257FEED531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7C2F4-AF18-418A-923E-257FEED531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7C2F4-AF18-418A-923E-257FEED531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5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7C2F4-AF18-418A-923E-257FEED531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7C2F4-AF18-418A-923E-257FEED531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7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7C2F4-AF18-418A-923E-257FEED531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7C2F4-AF18-418A-923E-257FEED531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7C2F4-AF18-418A-923E-257FEED531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191FFA3-5944-4805-BF10-0A0CD71DA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0B855B4F-DD73-4658-B4BA-80DD226E8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3585E6A0-2AAF-456F-A3A1-406413D7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88F5323-1AAB-417A-8D02-6EEFF38F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080518DE-66AE-44BD-BAFE-12E1497A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7F429C8-7566-47CC-9003-877ED6EA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47C7A791-D3F1-4F41-9730-E081F6BCE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D1D90D8-02DC-407E-B607-0DD1B261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BC9D314C-DDEF-43EE-8F54-9D440B64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209D22EC-2966-4333-88A6-2D02804E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4E471836-4639-4917-AB13-0554D8F23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0F294FFF-75B0-4291-A16B-35C9D375E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C752130E-4AAB-4780-B053-C114D3B9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CE082B0-1A96-404B-A84C-27C9E911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6769B28-5C63-44B9-B2A6-6EDE024C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280" y="2909165"/>
            <a:ext cx="6324334" cy="9623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rtl="1">
              <a:defRPr sz="4300" b="1" i="0" baseline="0">
                <a:solidFill>
                  <a:srgbClr val="CC0000"/>
                </a:solidFill>
                <a:latin typeface="Frutiger LT Arabic 65"/>
                <a:ea typeface="Frutiger LT Arabic 65"/>
                <a:cs typeface="+mj-cs"/>
              </a:defRPr>
            </a:lvl1pPr>
          </a:lstStyle>
          <a:p>
            <a:r>
              <a:rPr lang="ar-SA" dirty="0"/>
              <a:t>عنوان العرض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280" y="3991971"/>
            <a:ext cx="6324334" cy="721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 fontAlgn="ctr">
              <a:lnSpc>
                <a:spcPct val="100000"/>
              </a:lnSpc>
              <a:buNone/>
              <a:defRPr sz="3000" b="0" i="0">
                <a:solidFill>
                  <a:srgbClr val="00994B"/>
                </a:solidFill>
                <a:latin typeface="Frutiger LT Arabic 55 Roman" panose="01000000000000000000" pitchFamily="2" charset="-78"/>
                <a:ea typeface="Frutiger LT Arabic 55 Roman" panose="01000000000000000000" pitchFamily="2" charset="-78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dirty="0"/>
              <a:t>عنوان ثانوي افتراضي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46" y="629296"/>
            <a:ext cx="5733086" cy="1432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17" y="4087633"/>
            <a:ext cx="4081939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0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A2A76C0-1350-41FC-BD62-A7447426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92CB9B28-F32B-41FD-BEA4-79358716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3E941BD-D5D2-4D69-B595-37648AF5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F7148F3-F394-4EC5-9113-E7BBE83A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2B401D6-1399-4881-8C59-8C1A55FE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C4ACEDA-6510-41EB-A6CB-8D90E78A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E30002E-5FBD-49C8-A076-FB98E9E55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802B561-D14D-45E9-866A-BADFB8EB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E1E85CA-6463-4E8D-8CF1-2BB970A4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840DDEC-2FF0-4569-B66C-BAF6F43D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891B03A-6A46-4FFA-89DF-872CEE84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6F1351F9-DF38-4330-A818-E5E6C30E9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3B3CB190-21F0-4147-B250-F604A3FCC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D383B48-CD3D-44B2-880A-70324F7B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3E998A4A-34F2-45B3-A0BE-88574A24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5BA95544-6E51-4454-90E9-4F07B921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AED882C-DC85-463D-B1B5-0F8948B1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BF2B5396-F5FB-4A12-93E6-409CE13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E0E079E-9D11-45CF-BF5B-9FE497959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BD1446C4-1472-4034-BCD7-37B66EB2B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EF1FC7B6-A09C-426F-A85A-BC7C21195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4D62649A-C8FF-4AB8-8936-A2C83280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7366B273-9BEB-4D6F-85DD-CAF32EBD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0C8EAB0F-D33D-4537-9813-0EB07D9E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2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10213A8-EF2C-4323-8426-2A90CCE1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10F0050F-D381-467B-92D7-9AE249A9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A5BB6D1D-75F2-4B0E-BC83-37F78F51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4535C4C9-ED62-48E2-8D7B-7D672C2B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7A7832CB-91C9-4F7E-9F83-FBE7B408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1AE87D9E-CD24-46DE-B0A2-BB1CD01B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FB4F2377-5FA9-4E16-940C-B45C4F13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9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F2FBE21-25C8-4F70-BDA9-8CDFC485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06E99E3B-1367-4923-A990-F654B336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437DABE9-6B27-4607-9C92-8216F0A3F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393B7703-AAAA-4533-963C-DCF96961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1A0D18A9-4D0C-4D2E-B244-BFCA2252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14222480-CDA2-4E12-9DD2-26AA826E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0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19D1E10-3D64-401C-BE93-3859AD0C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65A953BC-DDFA-4BB9-8221-4247A7E94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483D29C2-6127-40CE-A10F-1CB119E2F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3557976D-A9C1-48F7-87A0-5E739F6D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CD4481D-C2AA-41E2-BE8E-75D4C633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5FFB8C29-E491-45CB-9396-E8875084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C7DA74C5-7D29-4A56-8207-DC4352AB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78D24765-FB27-41CF-A725-79B6ED4BA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93332D9-A69D-4771-938A-1347A118A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7693-17B5-4E51-8464-6E9E0BB281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378A69B-1007-4008-A721-A01223FA0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B3F93A26-F1ED-428C-A6A8-41011224F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97E3-656C-454D-AE1B-27EECE1F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9">
            <a:extLst>
              <a:ext uri="{FF2B5EF4-FFF2-40B4-BE49-F238E27FC236}">
                <a16:creationId xmlns="" xmlns:a16="http://schemas.microsoft.com/office/drawing/2014/main" id="{B1D4B2BC-C5DE-4C5B-B725-17F6FE2B9C09}"/>
              </a:ext>
            </a:extLst>
          </p:cNvPr>
          <p:cNvSpPr txBox="1"/>
          <p:nvPr/>
        </p:nvSpPr>
        <p:spPr>
          <a:xfrm>
            <a:off x="0" y="2864351"/>
            <a:ext cx="969933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First aid </a:t>
            </a:r>
          </a:p>
          <a:p>
            <a:pPr algn="ctr"/>
            <a:endParaRPr lang="ar-SA" sz="2000" b="1" dirty="0">
              <a:solidFill>
                <a:srgbClr val="00B050"/>
              </a:solidFill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3" name="مخطط انسيابي: معالجة متعاقبة 13">
            <a:extLst>
              <a:ext uri="{FF2B5EF4-FFF2-40B4-BE49-F238E27FC236}">
                <a16:creationId xmlns="" xmlns:a16="http://schemas.microsoft.com/office/drawing/2014/main" id="{8A15ECC9-52A0-4392-85FF-4E28901BFA7D}"/>
              </a:ext>
            </a:extLst>
          </p:cNvPr>
          <p:cNvSpPr/>
          <p:nvPr/>
        </p:nvSpPr>
        <p:spPr>
          <a:xfrm>
            <a:off x="5081841" y="4919291"/>
            <a:ext cx="686445" cy="572568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معالجة متعاقبة 14">
            <a:extLst>
              <a:ext uri="{FF2B5EF4-FFF2-40B4-BE49-F238E27FC236}">
                <a16:creationId xmlns="" xmlns:a16="http://schemas.microsoft.com/office/drawing/2014/main" id="{D6BEED5A-559E-4381-A27B-37F4414650E3}"/>
              </a:ext>
            </a:extLst>
          </p:cNvPr>
          <p:cNvSpPr/>
          <p:nvPr/>
        </p:nvSpPr>
        <p:spPr>
          <a:xfrm>
            <a:off x="4365464" y="4919291"/>
            <a:ext cx="666722" cy="572568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مخطط انسيابي: معالجة متعاقبة 15">
            <a:extLst>
              <a:ext uri="{FF2B5EF4-FFF2-40B4-BE49-F238E27FC236}">
                <a16:creationId xmlns="" xmlns:a16="http://schemas.microsoft.com/office/drawing/2014/main" id="{D405AEAF-236B-4696-8C64-C7F3707FBC1E}"/>
              </a:ext>
            </a:extLst>
          </p:cNvPr>
          <p:cNvSpPr/>
          <p:nvPr/>
        </p:nvSpPr>
        <p:spPr>
          <a:xfrm>
            <a:off x="3603396" y="4931177"/>
            <a:ext cx="666857" cy="572568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7" name="صورة 19">
            <a:extLst>
              <a:ext uri="{FF2B5EF4-FFF2-40B4-BE49-F238E27FC236}">
                <a16:creationId xmlns="" xmlns:a16="http://schemas.microsoft.com/office/drawing/2014/main" id="{E79C73D6-4DA9-422F-B309-953BE49B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8" t="17464" r="14175" b="23031"/>
          <a:stretch/>
        </p:blipFill>
        <p:spPr>
          <a:xfrm>
            <a:off x="3672393" y="4971585"/>
            <a:ext cx="528862" cy="467980"/>
          </a:xfrm>
          <a:prstGeom prst="rect">
            <a:avLst/>
          </a:prstGeom>
        </p:spPr>
      </p:pic>
      <p:pic>
        <p:nvPicPr>
          <p:cNvPr id="8" name="صورة 21">
            <a:extLst>
              <a:ext uri="{FF2B5EF4-FFF2-40B4-BE49-F238E27FC236}">
                <a16:creationId xmlns="" xmlns:a16="http://schemas.microsoft.com/office/drawing/2014/main" id="{F0170F67-8444-4726-918A-688674668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54" y="4941765"/>
            <a:ext cx="477749" cy="527191"/>
          </a:xfrm>
          <a:prstGeom prst="rect">
            <a:avLst/>
          </a:prstGeom>
        </p:spPr>
      </p:pic>
      <p:pic>
        <p:nvPicPr>
          <p:cNvPr id="9" name="صورة 26">
            <a:extLst>
              <a:ext uri="{FF2B5EF4-FFF2-40B4-BE49-F238E27FC236}">
                <a16:creationId xmlns="" xmlns:a16="http://schemas.microsoft.com/office/drawing/2014/main" id="{EA5407A5-4B76-46AC-BC3A-F1E411999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2" t="5652" r="10454" b="10870"/>
          <a:stretch/>
        </p:blipFill>
        <p:spPr>
          <a:xfrm>
            <a:off x="5196183" y="4941766"/>
            <a:ext cx="457760" cy="52719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5" y="548434"/>
            <a:ext cx="1541724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1C2CE8F-2333-4A4B-824E-5B88D418FF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2819"/>
            <a:ext cx="12192000" cy="6892836"/>
          </a:xfrm>
          <a:prstGeom prst="rect">
            <a:avLst/>
          </a:prstGeom>
        </p:spPr>
      </p:pic>
      <p:pic>
        <p:nvPicPr>
          <p:cNvPr id="22" name="صورة 2">
            <a:extLst>
              <a:ext uri="{FF2B5EF4-FFF2-40B4-BE49-F238E27FC236}">
                <a16:creationId xmlns="" xmlns:a16="http://schemas.microsoft.com/office/drawing/2014/main" id="{C9ED25FF-4189-4DBD-A345-F084AA5877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9" y="5960096"/>
            <a:ext cx="2873002" cy="894514"/>
          </a:xfrm>
          <a:prstGeom prst="rect">
            <a:avLst/>
          </a:prstGeom>
        </p:spPr>
      </p:pic>
      <p:sp>
        <p:nvSpPr>
          <p:cNvPr id="23" name="Parallelogram 4">
            <a:extLst>
              <a:ext uri="{FF2B5EF4-FFF2-40B4-BE49-F238E27FC236}">
                <a16:creationId xmlns="" xmlns:a16="http://schemas.microsoft.com/office/drawing/2014/main" id="{AA94ADFE-92AE-4F19-B239-E18BE3239756}"/>
              </a:ext>
            </a:extLst>
          </p:cNvPr>
          <p:cNvSpPr/>
          <p:nvPr/>
        </p:nvSpPr>
        <p:spPr>
          <a:xfrm>
            <a:off x="0" y="6317544"/>
            <a:ext cx="9478150" cy="540456"/>
          </a:xfrm>
          <a:custGeom>
            <a:avLst/>
            <a:gdLst>
              <a:gd name="connsiteX0" fmla="*/ 0 w 5476875"/>
              <a:gd name="connsiteY0" fmla="*/ 494665 h 494665"/>
              <a:gd name="connsiteX1" fmla="*/ 385765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76875"/>
              <a:gd name="connsiteY0" fmla="*/ 494665 h 494665"/>
              <a:gd name="connsiteX1" fmla="*/ 0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091110 w 5494758"/>
              <a:gd name="connsiteY3" fmla="*/ 494665 h 494665"/>
              <a:gd name="connsiteX4" fmla="*/ 0 w 5494758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237629 w 5494758"/>
              <a:gd name="connsiteY3" fmla="*/ 494665 h 494665"/>
              <a:gd name="connsiteX4" fmla="*/ 0 w 5494758"/>
              <a:gd name="connsiteY4" fmla="*/ 494665 h 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758" h="494665">
                <a:moveTo>
                  <a:pt x="0" y="494665"/>
                </a:moveTo>
                <a:lnTo>
                  <a:pt x="0" y="0"/>
                </a:lnTo>
                <a:lnTo>
                  <a:pt x="5494758" y="0"/>
                </a:lnTo>
                <a:lnTo>
                  <a:pt x="5237629" y="494665"/>
                </a:lnTo>
                <a:lnTo>
                  <a:pt x="0" y="494665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1200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				مبادرة "مهارة واحد تنقذ حياة"		</a:t>
            </a:r>
            <a:r>
              <a:rPr lang="ar-S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            </a:t>
            </a:r>
            <a:r>
              <a:rPr lang="en-SG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|	 </a:t>
            </a:r>
            <a:r>
              <a:rPr lang="ar-SA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07821"/>
              </p:ext>
            </p:extLst>
          </p:nvPr>
        </p:nvGraphicFramePr>
        <p:xfrm>
          <a:off x="2233534" y="2654475"/>
          <a:ext cx="7941760" cy="26866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3169"/>
                <a:gridCol w="4224798"/>
                <a:gridCol w="3363793"/>
              </a:tblGrid>
              <a:tr h="38380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Activity 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participants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80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Price Naif First aid courses  in-person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7,083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80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Price Naif First aid courses - Online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120,006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80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Public Awareness Lectures in-person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96,708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80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Principles of Volunteering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33,613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7613"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Public Health Education for Community -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257,410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53328" y="1204313"/>
            <a:ext cx="91021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36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Saudi Red Crescent Authority – General Directorate of Training</a:t>
            </a:r>
            <a:endParaRPr kumimoji="0" lang="en-US" altLang="ar-SA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36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Public Health Education for Community- 2020</a:t>
            </a:r>
            <a:endParaRPr kumimoji="0" lang="en-US" altLang="ar-SA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9" y="94005"/>
            <a:ext cx="991312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">
            <a:extLst>
              <a:ext uri="{FF2B5EF4-FFF2-40B4-BE49-F238E27FC236}">
                <a16:creationId xmlns="" xmlns:a16="http://schemas.microsoft.com/office/drawing/2014/main" id="{C9ED25FF-4189-4DBD-A345-F084AA5877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9" y="5960096"/>
            <a:ext cx="2873002" cy="894514"/>
          </a:xfrm>
          <a:prstGeom prst="rect">
            <a:avLst/>
          </a:prstGeom>
        </p:spPr>
      </p:pic>
      <p:sp>
        <p:nvSpPr>
          <p:cNvPr id="23" name="Parallelogram 4">
            <a:extLst>
              <a:ext uri="{FF2B5EF4-FFF2-40B4-BE49-F238E27FC236}">
                <a16:creationId xmlns="" xmlns:a16="http://schemas.microsoft.com/office/drawing/2014/main" id="{AA94ADFE-92AE-4F19-B239-E18BE3239756}"/>
              </a:ext>
            </a:extLst>
          </p:cNvPr>
          <p:cNvSpPr/>
          <p:nvPr/>
        </p:nvSpPr>
        <p:spPr>
          <a:xfrm>
            <a:off x="0" y="6317544"/>
            <a:ext cx="9478150" cy="540456"/>
          </a:xfrm>
          <a:custGeom>
            <a:avLst/>
            <a:gdLst>
              <a:gd name="connsiteX0" fmla="*/ 0 w 5476875"/>
              <a:gd name="connsiteY0" fmla="*/ 494665 h 494665"/>
              <a:gd name="connsiteX1" fmla="*/ 385765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76875"/>
              <a:gd name="connsiteY0" fmla="*/ 494665 h 494665"/>
              <a:gd name="connsiteX1" fmla="*/ 0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091110 w 5494758"/>
              <a:gd name="connsiteY3" fmla="*/ 494665 h 494665"/>
              <a:gd name="connsiteX4" fmla="*/ 0 w 5494758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237629 w 5494758"/>
              <a:gd name="connsiteY3" fmla="*/ 494665 h 494665"/>
              <a:gd name="connsiteX4" fmla="*/ 0 w 5494758"/>
              <a:gd name="connsiteY4" fmla="*/ 494665 h 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758" h="494665">
                <a:moveTo>
                  <a:pt x="0" y="494665"/>
                </a:moveTo>
                <a:lnTo>
                  <a:pt x="0" y="0"/>
                </a:lnTo>
                <a:lnTo>
                  <a:pt x="5494758" y="0"/>
                </a:lnTo>
                <a:lnTo>
                  <a:pt x="5237629" y="494665"/>
                </a:lnTo>
                <a:lnTo>
                  <a:pt x="0" y="494665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1200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				مبادرة "مهارة واحد تنقذ حياة"		</a:t>
            </a:r>
            <a:r>
              <a:rPr lang="ar-S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            </a:t>
            </a:r>
            <a:r>
              <a:rPr lang="en-SG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|	 </a:t>
            </a:r>
            <a:r>
              <a:rPr lang="ar-SA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3" y="1383351"/>
            <a:ext cx="4456630" cy="334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C78EBE8C-2B86-420D-8CE2-0EC4444525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16" y="1486249"/>
            <a:ext cx="3961598" cy="3136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2" y="142477"/>
            <a:ext cx="1088117" cy="1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">
            <a:extLst>
              <a:ext uri="{FF2B5EF4-FFF2-40B4-BE49-F238E27FC236}">
                <a16:creationId xmlns="" xmlns:a16="http://schemas.microsoft.com/office/drawing/2014/main" id="{C9ED25FF-4189-4DBD-A345-F084AA5877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9" y="5960096"/>
            <a:ext cx="2873002" cy="894514"/>
          </a:xfrm>
          <a:prstGeom prst="rect">
            <a:avLst/>
          </a:prstGeom>
        </p:spPr>
      </p:pic>
      <p:sp>
        <p:nvSpPr>
          <p:cNvPr id="23" name="Parallelogram 4">
            <a:extLst>
              <a:ext uri="{FF2B5EF4-FFF2-40B4-BE49-F238E27FC236}">
                <a16:creationId xmlns="" xmlns:a16="http://schemas.microsoft.com/office/drawing/2014/main" id="{AA94ADFE-92AE-4F19-B239-E18BE3239756}"/>
              </a:ext>
            </a:extLst>
          </p:cNvPr>
          <p:cNvSpPr/>
          <p:nvPr/>
        </p:nvSpPr>
        <p:spPr>
          <a:xfrm>
            <a:off x="0" y="6317544"/>
            <a:ext cx="9478150" cy="540456"/>
          </a:xfrm>
          <a:custGeom>
            <a:avLst/>
            <a:gdLst>
              <a:gd name="connsiteX0" fmla="*/ 0 w 5476875"/>
              <a:gd name="connsiteY0" fmla="*/ 494665 h 494665"/>
              <a:gd name="connsiteX1" fmla="*/ 385765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76875"/>
              <a:gd name="connsiteY0" fmla="*/ 494665 h 494665"/>
              <a:gd name="connsiteX1" fmla="*/ 0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091110 w 5494758"/>
              <a:gd name="connsiteY3" fmla="*/ 494665 h 494665"/>
              <a:gd name="connsiteX4" fmla="*/ 0 w 5494758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237629 w 5494758"/>
              <a:gd name="connsiteY3" fmla="*/ 494665 h 494665"/>
              <a:gd name="connsiteX4" fmla="*/ 0 w 5494758"/>
              <a:gd name="connsiteY4" fmla="*/ 494665 h 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758" h="494665">
                <a:moveTo>
                  <a:pt x="0" y="494665"/>
                </a:moveTo>
                <a:lnTo>
                  <a:pt x="0" y="0"/>
                </a:lnTo>
                <a:lnTo>
                  <a:pt x="5494758" y="0"/>
                </a:lnTo>
                <a:lnTo>
                  <a:pt x="5237629" y="494665"/>
                </a:lnTo>
                <a:lnTo>
                  <a:pt x="0" y="494665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1200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				مبادرة "مهارة واحد تنقذ حياة"		</a:t>
            </a:r>
            <a:r>
              <a:rPr lang="ar-S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            </a:t>
            </a:r>
            <a:r>
              <a:rPr lang="en-SG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|	 </a:t>
            </a:r>
            <a:r>
              <a:rPr lang="ar-SA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4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3" y="1332288"/>
            <a:ext cx="2583408" cy="1908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ollege of Languages and Translation | محاضرة عن الإسعافات الأولية بكلية  اللغات - إعلانات">
            <a:extLst>
              <a:ext uri="{FF2B5EF4-FFF2-40B4-BE49-F238E27FC236}">
                <a16:creationId xmlns="" xmlns:a16="http://schemas.microsoft.com/office/drawing/2014/main" id="{A38C81D2-C18C-400F-8BFB-2E8BCFDA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43" y="3299148"/>
            <a:ext cx="2583407" cy="185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77" y="1332288"/>
            <a:ext cx="3705327" cy="3817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2" y="142477"/>
            <a:ext cx="1088117" cy="1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">
            <a:extLst>
              <a:ext uri="{FF2B5EF4-FFF2-40B4-BE49-F238E27FC236}">
                <a16:creationId xmlns="" xmlns:a16="http://schemas.microsoft.com/office/drawing/2014/main" id="{C9ED25FF-4189-4DBD-A345-F084AA5877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9" y="5960096"/>
            <a:ext cx="2873002" cy="894514"/>
          </a:xfrm>
          <a:prstGeom prst="rect">
            <a:avLst/>
          </a:prstGeom>
        </p:spPr>
      </p:pic>
      <p:sp>
        <p:nvSpPr>
          <p:cNvPr id="23" name="Parallelogram 4">
            <a:extLst>
              <a:ext uri="{FF2B5EF4-FFF2-40B4-BE49-F238E27FC236}">
                <a16:creationId xmlns="" xmlns:a16="http://schemas.microsoft.com/office/drawing/2014/main" id="{AA94ADFE-92AE-4F19-B239-E18BE3239756}"/>
              </a:ext>
            </a:extLst>
          </p:cNvPr>
          <p:cNvSpPr/>
          <p:nvPr/>
        </p:nvSpPr>
        <p:spPr>
          <a:xfrm>
            <a:off x="0" y="6317544"/>
            <a:ext cx="9478150" cy="540456"/>
          </a:xfrm>
          <a:custGeom>
            <a:avLst/>
            <a:gdLst>
              <a:gd name="connsiteX0" fmla="*/ 0 w 5476875"/>
              <a:gd name="connsiteY0" fmla="*/ 494665 h 494665"/>
              <a:gd name="connsiteX1" fmla="*/ 385765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76875"/>
              <a:gd name="connsiteY0" fmla="*/ 494665 h 494665"/>
              <a:gd name="connsiteX1" fmla="*/ 0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091110 w 5494758"/>
              <a:gd name="connsiteY3" fmla="*/ 494665 h 494665"/>
              <a:gd name="connsiteX4" fmla="*/ 0 w 5494758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237629 w 5494758"/>
              <a:gd name="connsiteY3" fmla="*/ 494665 h 494665"/>
              <a:gd name="connsiteX4" fmla="*/ 0 w 5494758"/>
              <a:gd name="connsiteY4" fmla="*/ 494665 h 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758" h="494665">
                <a:moveTo>
                  <a:pt x="0" y="494665"/>
                </a:moveTo>
                <a:lnTo>
                  <a:pt x="0" y="0"/>
                </a:lnTo>
                <a:lnTo>
                  <a:pt x="5494758" y="0"/>
                </a:lnTo>
                <a:lnTo>
                  <a:pt x="5237629" y="494665"/>
                </a:lnTo>
                <a:lnTo>
                  <a:pt x="0" y="494665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1200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				مبادرة "مهارة واحد تنقذ حياة"		</a:t>
            </a:r>
            <a:r>
              <a:rPr lang="ar-S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            </a:t>
            </a:r>
            <a:r>
              <a:rPr lang="en-SG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|	 </a:t>
            </a:r>
            <a:r>
              <a:rPr lang="ar-SA" sz="1200" dirty="0" smtClean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6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3074" name="Picture 2" descr="مركز التدريب بهيئة الهلال الأحمر السعودي يقيم محاضرة عن الإسعافات الأولية |  الاخبارية">
            <a:extLst>
              <a:ext uri="{FF2B5EF4-FFF2-40B4-BE49-F238E27FC236}">
                <a16:creationId xmlns="" xmlns:a16="http://schemas.microsoft.com/office/drawing/2014/main" id="{C9D96CB9-8487-4FB4-B37F-547DAC92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24" y="776664"/>
            <a:ext cx="5100289" cy="5020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48" y="776663"/>
            <a:ext cx="3013995" cy="2418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48" y="3383087"/>
            <a:ext cx="3013995" cy="2413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2" y="142477"/>
            <a:ext cx="1088117" cy="1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">
            <a:extLst>
              <a:ext uri="{FF2B5EF4-FFF2-40B4-BE49-F238E27FC236}">
                <a16:creationId xmlns="" xmlns:a16="http://schemas.microsoft.com/office/drawing/2014/main" id="{C9ED25FF-4189-4DBD-A345-F084AA5877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9" y="5960096"/>
            <a:ext cx="2873002" cy="894514"/>
          </a:xfrm>
          <a:prstGeom prst="rect">
            <a:avLst/>
          </a:prstGeom>
        </p:spPr>
      </p:pic>
      <p:sp>
        <p:nvSpPr>
          <p:cNvPr id="23" name="Parallelogram 4">
            <a:extLst>
              <a:ext uri="{FF2B5EF4-FFF2-40B4-BE49-F238E27FC236}">
                <a16:creationId xmlns="" xmlns:a16="http://schemas.microsoft.com/office/drawing/2014/main" id="{AA94ADFE-92AE-4F19-B239-E18BE3239756}"/>
              </a:ext>
            </a:extLst>
          </p:cNvPr>
          <p:cNvSpPr/>
          <p:nvPr/>
        </p:nvSpPr>
        <p:spPr>
          <a:xfrm>
            <a:off x="0" y="6317544"/>
            <a:ext cx="9478150" cy="540456"/>
          </a:xfrm>
          <a:custGeom>
            <a:avLst/>
            <a:gdLst>
              <a:gd name="connsiteX0" fmla="*/ 0 w 5476875"/>
              <a:gd name="connsiteY0" fmla="*/ 494665 h 494665"/>
              <a:gd name="connsiteX1" fmla="*/ 385765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76875"/>
              <a:gd name="connsiteY0" fmla="*/ 494665 h 494665"/>
              <a:gd name="connsiteX1" fmla="*/ 0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091110 w 5494758"/>
              <a:gd name="connsiteY3" fmla="*/ 494665 h 494665"/>
              <a:gd name="connsiteX4" fmla="*/ 0 w 5494758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237629 w 5494758"/>
              <a:gd name="connsiteY3" fmla="*/ 494665 h 494665"/>
              <a:gd name="connsiteX4" fmla="*/ 0 w 5494758"/>
              <a:gd name="connsiteY4" fmla="*/ 494665 h 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758" h="494665">
                <a:moveTo>
                  <a:pt x="0" y="494665"/>
                </a:moveTo>
                <a:lnTo>
                  <a:pt x="0" y="0"/>
                </a:lnTo>
                <a:lnTo>
                  <a:pt x="5494758" y="0"/>
                </a:lnTo>
                <a:lnTo>
                  <a:pt x="5237629" y="494665"/>
                </a:lnTo>
                <a:lnTo>
                  <a:pt x="0" y="494665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1200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				مبادرة "مهارة واحد تنقذ حياة"		</a:t>
            </a:r>
            <a:r>
              <a:rPr lang="ar-S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            </a:t>
            </a:r>
            <a:r>
              <a:rPr lang="en-SG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|	 </a:t>
            </a:r>
            <a:r>
              <a:rPr lang="ar-SA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6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13" name="صورة 2">
            <a:extLst>
              <a:ext uri="{FF2B5EF4-FFF2-40B4-BE49-F238E27FC236}">
                <a16:creationId xmlns="" xmlns:a16="http://schemas.microsoft.com/office/drawing/2014/main" id="{22B777CA-1AF4-4AC3-82D3-153D06AFD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74" y="1580186"/>
            <a:ext cx="3721703" cy="3889567"/>
          </a:xfrm>
          <a:prstGeom prst="rect">
            <a:avLst/>
          </a:prstGeom>
        </p:spPr>
      </p:pic>
      <p:pic>
        <p:nvPicPr>
          <p:cNvPr id="14" name="صورة 5">
            <a:extLst>
              <a:ext uri="{FF2B5EF4-FFF2-40B4-BE49-F238E27FC236}">
                <a16:creationId xmlns="" xmlns:a16="http://schemas.microsoft.com/office/drawing/2014/main" id="{E7A1E232-9DE9-4C0E-ADE1-369178A40B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43" y="1580186"/>
            <a:ext cx="3652618" cy="3889567"/>
          </a:xfrm>
          <a:prstGeom prst="rect">
            <a:avLst/>
          </a:prstGeom>
        </p:spPr>
      </p:pic>
      <p:pic>
        <p:nvPicPr>
          <p:cNvPr id="15" name="صورة 9">
            <a:extLst>
              <a:ext uri="{FF2B5EF4-FFF2-40B4-BE49-F238E27FC236}">
                <a16:creationId xmlns="" xmlns:a16="http://schemas.microsoft.com/office/drawing/2014/main" id="{E191A44B-2D87-4A8E-8A20-94099EC62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2" y="1580186"/>
            <a:ext cx="3077806" cy="388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2" y="142477"/>
            <a:ext cx="1088117" cy="1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">
            <a:extLst>
              <a:ext uri="{FF2B5EF4-FFF2-40B4-BE49-F238E27FC236}">
                <a16:creationId xmlns="" xmlns:a16="http://schemas.microsoft.com/office/drawing/2014/main" id="{C9ED25FF-4189-4DBD-A345-F084AA5877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9" y="5960096"/>
            <a:ext cx="2873002" cy="894514"/>
          </a:xfrm>
          <a:prstGeom prst="rect">
            <a:avLst/>
          </a:prstGeom>
        </p:spPr>
      </p:pic>
      <p:sp>
        <p:nvSpPr>
          <p:cNvPr id="23" name="Parallelogram 4">
            <a:extLst>
              <a:ext uri="{FF2B5EF4-FFF2-40B4-BE49-F238E27FC236}">
                <a16:creationId xmlns="" xmlns:a16="http://schemas.microsoft.com/office/drawing/2014/main" id="{AA94ADFE-92AE-4F19-B239-E18BE3239756}"/>
              </a:ext>
            </a:extLst>
          </p:cNvPr>
          <p:cNvSpPr/>
          <p:nvPr/>
        </p:nvSpPr>
        <p:spPr>
          <a:xfrm>
            <a:off x="0" y="6317544"/>
            <a:ext cx="9478150" cy="540456"/>
          </a:xfrm>
          <a:custGeom>
            <a:avLst/>
            <a:gdLst>
              <a:gd name="connsiteX0" fmla="*/ 0 w 5476875"/>
              <a:gd name="connsiteY0" fmla="*/ 494665 h 494665"/>
              <a:gd name="connsiteX1" fmla="*/ 385765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76875"/>
              <a:gd name="connsiteY0" fmla="*/ 494665 h 494665"/>
              <a:gd name="connsiteX1" fmla="*/ 0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091110 w 5494758"/>
              <a:gd name="connsiteY3" fmla="*/ 494665 h 494665"/>
              <a:gd name="connsiteX4" fmla="*/ 0 w 5494758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237629 w 5494758"/>
              <a:gd name="connsiteY3" fmla="*/ 494665 h 494665"/>
              <a:gd name="connsiteX4" fmla="*/ 0 w 5494758"/>
              <a:gd name="connsiteY4" fmla="*/ 494665 h 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758" h="494665">
                <a:moveTo>
                  <a:pt x="0" y="494665"/>
                </a:moveTo>
                <a:lnTo>
                  <a:pt x="0" y="0"/>
                </a:lnTo>
                <a:lnTo>
                  <a:pt x="5494758" y="0"/>
                </a:lnTo>
                <a:lnTo>
                  <a:pt x="5237629" y="494665"/>
                </a:lnTo>
                <a:lnTo>
                  <a:pt x="0" y="494665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1200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				مبادرة "مهارة واحد تنقذ حياة"		</a:t>
            </a:r>
            <a:r>
              <a:rPr lang="ar-S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            </a:t>
            </a:r>
            <a:r>
              <a:rPr lang="en-SG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|	 </a:t>
            </a:r>
            <a:r>
              <a:rPr lang="ar-SA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7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9" name="صورة 2">
            <a:extLst>
              <a:ext uri="{FF2B5EF4-FFF2-40B4-BE49-F238E27FC236}">
                <a16:creationId xmlns="" xmlns:a16="http://schemas.microsoft.com/office/drawing/2014/main" id="{F4FDF707-3E5D-4869-9F54-D33CDCA1B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"/>
          <a:stretch/>
        </p:blipFill>
        <p:spPr>
          <a:xfrm>
            <a:off x="622739" y="1362571"/>
            <a:ext cx="3370558" cy="430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13">
            <a:extLst>
              <a:ext uri="{FF2B5EF4-FFF2-40B4-BE49-F238E27FC236}">
                <a16:creationId xmlns="" xmlns:a16="http://schemas.microsoft.com/office/drawing/2014/main" id="{7444CD87-CF35-4263-9DAC-B0235972C8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63" y="1362571"/>
            <a:ext cx="3632000" cy="430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5">
            <a:extLst>
              <a:ext uri="{FF2B5EF4-FFF2-40B4-BE49-F238E27FC236}">
                <a16:creationId xmlns="" xmlns:a16="http://schemas.microsoft.com/office/drawing/2014/main" id="{2324D61B-7989-4D0E-8476-CC0CF4B65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092" y="1362571"/>
            <a:ext cx="3415767" cy="430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2" y="142477"/>
            <a:ext cx="1088117" cy="1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">
            <a:extLst>
              <a:ext uri="{FF2B5EF4-FFF2-40B4-BE49-F238E27FC236}">
                <a16:creationId xmlns="" xmlns:a16="http://schemas.microsoft.com/office/drawing/2014/main" id="{C9ED25FF-4189-4DBD-A345-F084AA5877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9" y="5960096"/>
            <a:ext cx="2873002" cy="894514"/>
          </a:xfrm>
          <a:prstGeom prst="rect">
            <a:avLst/>
          </a:prstGeom>
        </p:spPr>
      </p:pic>
      <p:sp>
        <p:nvSpPr>
          <p:cNvPr id="23" name="Parallelogram 4">
            <a:extLst>
              <a:ext uri="{FF2B5EF4-FFF2-40B4-BE49-F238E27FC236}">
                <a16:creationId xmlns="" xmlns:a16="http://schemas.microsoft.com/office/drawing/2014/main" id="{AA94ADFE-92AE-4F19-B239-E18BE3239756}"/>
              </a:ext>
            </a:extLst>
          </p:cNvPr>
          <p:cNvSpPr/>
          <p:nvPr/>
        </p:nvSpPr>
        <p:spPr>
          <a:xfrm>
            <a:off x="0" y="6317544"/>
            <a:ext cx="9478150" cy="540456"/>
          </a:xfrm>
          <a:custGeom>
            <a:avLst/>
            <a:gdLst>
              <a:gd name="connsiteX0" fmla="*/ 0 w 5476875"/>
              <a:gd name="connsiteY0" fmla="*/ 494665 h 494665"/>
              <a:gd name="connsiteX1" fmla="*/ 385765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76875"/>
              <a:gd name="connsiteY0" fmla="*/ 494665 h 494665"/>
              <a:gd name="connsiteX1" fmla="*/ 0 w 5476875"/>
              <a:gd name="connsiteY1" fmla="*/ 0 h 494665"/>
              <a:gd name="connsiteX2" fmla="*/ 5476875 w 5476875"/>
              <a:gd name="connsiteY2" fmla="*/ 0 h 494665"/>
              <a:gd name="connsiteX3" fmla="*/ 5091110 w 5476875"/>
              <a:gd name="connsiteY3" fmla="*/ 494665 h 494665"/>
              <a:gd name="connsiteX4" fmla="*/ 0 w 5476875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091110 w 5494758"/>
              <a:gd name="connsiteY3" fmla="*/ 494665 h 494665"/>
              <a:gd name="connsiteX4" fmla="*/ 0 w 5494758"/>
              <a:gd name="connsiteY4" fmla="*/ 494665 h 494665"/>
              <a:gd name="connsiteX0" fmla="*/ 0 w 5494758"/>
              <a:gd name="connsiteY0" fmla="*/ 494665 h 494665"/>
              <a:gd name="connsiteX1" fmla="*/ 0 w 5494758"/>
              <a:gd name="connsiteY1" fmla="*/ 0 h 494665"/>
              <a:gd name="connsiteX2" fmla="*/ 5494758 w 5494758"/>
              <a:gd name="connsiteY2" fmla="*/ 0 h 494665"/>
              <a:gd name="connsiteX3" fmla="*/ 5237629 w 5494758"/>
              <a:gd name="connsiteY3" fmla="*/ 494665 h 494665"/>
              <a:gd name="connsiteX4" fmla="*/ 0 w 5494758"/>
              <a:gd name="connsiteY4" fmla="*/ 494665 h 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758" h="494665">
                <a:moveTo>
                  <a:pt x="0" y="494665"/>
                </a:moveTo>
                <a:lnTo>
                  <a:pt x="0" y="0"/>
                </a:lnTo>
                <a:lnTo>
                  <a:pt x="5494758" y="0"/>
                </a:lnTo>
                <a:lnTo>
                  <a:pt x="5237629" y="494665"/>
                </a:lnTo>
                <a:lnTo>
                  <a:pt x="0" y="494665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1200" dirty="0"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				مبادرة "مهارة واحد تنقذ حياة"		</a:t>
            </a:r>
            <a:r>
              <a:rPr lang="ar-S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            </a:t>
            </a:r>
            <a:r>
              <a:rPr lang="en-SG" sz="1200" dirty="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|	 </a:t>
            </a:r>
            <a:r>
              <a:rPr lang="ar-SA" sz="1200"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8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13" name="صورة 2">
            <a:extLst>
              <a:ext uri="{FF2B5EF4-FFF2-40B4-BE49-F238E27FC236}">
                <a16:creationId xmlns="" xmlns:a16="http://schemas.microsoft.com/office/drawing/2014/main" id="{F24B26BD-5F3A-48E3-A0FB-B9C5A885A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88" y="1348046"/>
            <a:ext cx="3432307" cy="448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4">
            <a:extLst>
              <a:ext uri="{FF2B5EF4-FFF2-40B4-BE49-F238E27FC236}">
                <a16:creationId xmlns="" xmlns:a16="http://schemas.microsoft.com/office/drawing/2014/main" id="{23CC7CAA-FA4A-4704-9165-F212F9522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66" y="1257263"/>
            <a:ext cx="3567862" cy="457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4">
            <a:extLst>
              <a:ext uri="{FF2B5EF4-FFF2-40B4-BE49-F238E27FC236}">
                <a16:creationId xmlns="" xmlns:a16="http://schemas.microsoft.com/office/drawing/2014/main" id="{DEE0CABA-CBE3-4B8A-B14E-43A9B3F005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9" y="1257263"/>
            <a:ext cx="3689477" cy="457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2" y="142477"/>
            <a:ext cx="1088117" cy="1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="" xmlns:a16="http://schemas.microsoft.com/office/drawing/2014/main" id="{1944E75B-72C5-45C7-A63C-56D11A06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51" y="1905773"/>
            <a:ext cx="3811628" cy="38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5" y="548434"/>
            <a:ext cx="1541724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65</Words>
  <Application>Microsoft Office PowerPoint</Application>
  <PresentationFormat>ملء الشاشة</PresentationFormat>
  <Paragraphs>35</Paragraphs>
  <Slides>9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Frutiger LT Arabic 55 Roman</vt:lpstr>
      <vt:lpstr>Frutiger LT Arabic 65</vt:lpstr>
      <vt:lpstr>Sakkal Majalla</vt:lpstr>
      <vt:lpstr>Simplified Arabic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Mohammad Alsuwayeh</dc:creator>
  <cp:lastModifiedBy>حمود  ابراهيم حمود  الربيش</cp:lastModifiedBy>
  <cp:revision>144</cp:revision>
  <dcterms:created xsi:type="dcterms:W3CDTF">2020-03-05T05:41:32Z</dcterms:created>
  <dcterms:modified xsi:type="dcterms:W3CDTF">2021-01-27T12:16:16Z</dcterms:modified>
</cp:coreProperties>
</file>