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1" r:id="rId1"/>
  </p:sldMasterIdLst>
  <p:notesMasterIdLst>
    <p:notesMasterId r:id="rId8"/>
  </p:notesMasterIdLst>
  <p:sldIdLst>
    <p:sldId id="276" r:id="rId2"/>
    <p:sldId id="277" r:id="rId3"/>
    <p:sldId id="278" r:id="rId4"/>
    <p:sldId id="279" r:id="rId5"/>
    <p:sldId id="281" r:id="rId6"/>
    <p:sldId id="280" r:id="rId7"/>
  </p:sldIdLst>
  <p:sldSz cx="12192000" cy="6858000"/>
  <p:notesSz cx="6858000" cy="9144000"/>
  <p:embeddedFontLst>
    <p:embeddedFont>
      <p:font typeface="Montserrat" panose="020B0604020202020204" charset="0"/>
      <p:regular r:id="rId9"/>
      <p:bold r:id="rId10"/>
      <p:italic r:id="rId11"/>
      <p:boldItalic r:id="rId12"/>
    </p:embeddedFont>
    <p:embeddedFont>
      <p:font typeface="Trebuchet MS" panose="020B0603020202020204" pitchFamily="34" charset="0"/>
      <p:regular r:id="rId13"/>
      <p:bold r:id="rId14"/>
      <p:italic r:id="rId15"/>
      <p:boldItalic r:id="rId16"/>
    </p:embeddedFont>
    <p:embeddedFont>
      <p:font typeface="Roboto" panose="020B0604020202020204" charset="0"/>
      <p:regular r:id="rId17"/>
      <p:bold r:id="rId18"/>
      <p:italic r:id="rId19"/>
      <p:boldItalic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Montserrat ExtraBold" panose="020B0604020202020204" charset="0"/>
      <p:bold r:id="rId25"/>
      <p:boldItalic r:id="rId26"/>
    </p:embeddedFont>
    <p:embeddedFont>
      <p:font typeface="Gill Sans" panose="020B0604020202020204" charset="0"/>
      <p:regular r:id="rId27"/>
      <p:bold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9" roundtripDataSignature="AMtx7mgt3n/jWDl9o+5Vl06cMeoE8y+VEA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endy Veerabadren" initials="" lastIdx="3" clrIdx="0"/>
  <p:cmAuthor id="1" name="Karen Brodeur-Trotter" initials="" lastIdx="4" clrIdx="1"/>
  <p:cmAuthor id="2" name="Pascal Cassan" initials="" lastIdx="3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694216B-A679-49FF-A3FD-72DD0AFAA464}" v="8" dt="2023-02-28T18:12:31.250"/>
  </p1510:revLst>
</p1510:revInfo>
</file>

<file path=ppt/tableStyles.xml><?xml version="1.0" encoding="utf-8"?>
<a:tblStyleLst xmlns:a="http://schemas.openxmlformats.org/drawingml/2006/main" def="{E15F2117-342A-4D5A-8205-64C6AED32EE2}">
  <a:tblStyle styleId="{E15F2117-342A-4D5A-8205-64C6AED32EE2}" styleName="Table_0">
    <a:wholeTbl>
      <a:tcTxStyle b="off" i="off">
        <a:font>
          <a:latin typeface="Trebuchet MS"/>
          <a:ea typeface="Trebuchet MS"/>
          <a:cs typeface="Trebuchet MS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7E7E9"/>
          </a:solidFill>
        </a:fill>
      </a:tcStyle>
    </a:wholeTbl>
    <a:band1H>
      <a:tcTxStyle b="off" i="off"/>
      <a:tcStyle>
        <a:tcBdr/>
        <a:fill>
          <a:solidFill>
            <a:srgbClr val="CBCCD1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CBCCD1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Trebuchet MS"/>
          <a:ea typeface="Trebuchet MS"/>
          <a:cs typeface="Trebuchet MS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Trebuchet MS"/>
          <a:ea typeface="Trebuchet MS"/>
          <a:cs typeface="Trebuchet MS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Trebuchet MS"/>
          <a:ea typeface="Trebuchet MS"/>
          <a:cs typeface="Trebuchet MS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65" d="100"/>
          <a:sy n="65" d="100"/>
        </p:scale>
        <p:origin x="700" y="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26" Type="http://schemas.openxmlformats.org/officeDocument/2006/relationships/font" Target="fonts/font18.fntdata"/><Relationship Id="rId3" Type="http://schemas.openxmlformats.org/officeDocument/2006/relationships/slide" Target="slides/slide2.xml"/><Relationship Id="rId21" Type="http://schemas.openxmlformats.org/officeDocument/2006/relationships/font" Target="fonts/font13.fntdata"/><Relationship Id="rId50" Type="http://schemas.openxmlformats.org/officeDocument/2006/relationships/commentAuthors" Target="commentAuthors.xml"/><Relationship Id="rId55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font" Target="fonts/font17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font" Target="fonts/font16.fntdata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font" Target="fonts/font15.fntdata"/><Relationship Id="rId28" Type="http://schemas.openxmlformats.org/officeDocument/2006/relationships/font" Target="fonts/font20.fntdata"/><Relationship Id="rId49" Type="http://customschemas.google.com/relationships/presentationmetadata" Target="metadata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font" Target="fonts/font14.fntdata"/><Relationship Id="rId27" Type="http://schemas.openxmlformats.org/officeDocument/2006/relationships/font" Target="fonts/font19.fntdata"/><Relationship Id="rId8" Type="http://schemas.openxmlformats.org/officeDocument/2006/relationships/notesMaster" Target="notesMasters/notesMaster1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16005eba2b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5" name="Google Shape;455;g16005eba2b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600"/>
              <a:t>Modèle de plan d'action 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16005eba2b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5" name="Google Shape;455;g16005eba2b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600"/>
              <a:t>Modèle de plan d'action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9775487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16005eba2b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5" name="Google Shape;455;g16005eba2b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600"/>
              <a:t>Modèle de plan d'action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9009759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16005eba2b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5" name="Google Shape;455;g16005eba2b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600"/>
              <a:t>Modèle de plan d'action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1923638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16005eba2b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5" name="Google Shape;455;g16005eba2b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600"/>
              <a:t>Modèle de plan d'action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4836555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16005eba2b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5" name="Google Shape;455;g16005eba2b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600"/>
              <a:t>Modèle de plan d'action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9227350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XECUTIVE SUMMARY_1">
  <p:cSld name="EXECUTIVE SUMMARY_1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1670f5ff6a7_0_265"/>
          <p:cNvSpPr txBox="1">
            <a:spLocks noGrp="1"/>
          </p:cNvSpPr>
          <p:nvPr>
            <p:ph type="title"/>
          </p:nvPr>
        </p:nvSpPr>
        <p:spPr>
          <a:xfrm>
            <a:off x="517093" y="383180"/>
            <a:ext cx="11157900" cy="4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5B5B"/>
              </a:buClr>
              <a:buSzPts val="2700"/>
              <a:buFont typeface="Roboto"/>
              <a:buNone/>
              <a:defRPr sz="2700" b="1" i="0" u="none" strike="noStrike" cap="none">
                <a:solidFill>
                  <a:srgbClr val="5B5B5B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24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24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24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24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24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24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24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2400"/>
            </a:lvl9pPr>
          </a:lstStyle>
          <a:p>
            <a:endParaRPr/>
          </a:p>
        </p:txBody>
      </p:sp>
      <p:sp>
        <p:nvSpPr>
          <p:cNvPr id="152" name="Google Shape;152;g1670f5ff6a7_0_265"/>
          <p:cNvSpPr txBox="1">
            <a:spLocks noGrp="1"/>
          </p:cNvSpPr>
          <p:nvPr>
            <p:ph type="body" idx="1"/>
          </p:nvPr>
        </p:nvSpPr>
        <p:spPr>
          <a:xfrm>
            <a:off x="517093" y="923992"/>
            <a:ext cx="11157900" cy="19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marR="0" lvl="0" indent="-228600" algn="l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rgbClr val="929292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92929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1670f5ff6a7_0_268"/>
          <p:cNvSpPr/>
          <p:nvPr/>
        </p:nvSpPr>
        <p:spPr>
          <a:xfrm>
            <a:off x="447817" y="5141974"/>
            <a:ext cx="11290800" cy="125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g1670f5ff6a7_0_268"/>
          <p:cNvSpPr txBox="1">
            <a:spLocks noGrp="1"/>
          </p:cNvSpPr>
          <p:nvPr>
            <p:ph type="title"/>
          </p:nvPr>
        </p:nvSpPr>
        <p:spPr>
          <a:xfrm>
            <a:off x="581193" y="3043910"/>
            <a:ext cx="11029500" cy="14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sz="3600" b="0" cap="none">
                <a:solidFill>
                  <a:schemeClr val="accen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g1670f5ff6a7_0_268"/>
          <p:cNvSpPr txBox="1">
            <a:spLocks noGrp="1"/>
          </p:cNvSpPr>
          <p:nvPr>
            <p:ph type="body" idx="1"/>
          </p:nvPr>
        </p:nvSpPr>
        <p:spPr>
          <a:xfrm>
            <a:off x="581192" y="4541417"/>
            <a:ext cx="11029500" cy="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56"/>
              <a:buNone/>
              <a:defRPr sz="1800" cap="none">
                <a:solidFill>
                  <a:schemeClr val="accent2"/>
                </a:solidFill>
              </a:defRPr>
            </a:lvl1pPr>
            <a:lvl2pPr marL="914400" lvl="1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72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57" name="Google Shape;157;g1670f5ff6a7_0_268"/>
          <p:cNvSpPr txBox="1">
            <a:spLocks noGrp="1"/>
          </p:cNvSpPr>
          <p:nvPr>
            <p:ph type="dt" idx="10"/>
          </p:nvPr>
        </p:nvSpPr>
        <p:spPr>
          <a:xfrm>
            <a:off x="7605951" y="5956137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2D58AC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g1670f5ff6a7_0_268"/>
          <p:cNvSpPr txBox="1">
            <a:spLocks noGrp="1"/>
          </p:cNvSpPr>
          <p:nvPr>
            <p:ph type="ftr" idx="11"/>
          </p:nvPr>
        </p:nvSpPr>
        <p:spPr>
          <a:xfrm>
            <a:off x="581192" y="5951811"/>
            <a:ext cx="6917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2D58AC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g1670f5ff6a7_0_268"/>
          <p:cNvSpPr txBox="1">
            <a:spLocks noGrp="1"/>
          </p:cNvSpPr>
          <p:nvPr>
            <p:ph type="sldNum" idx="12"/>
          </p:nvPr>
        </p:nvSpPr>
        <p:spPr>
          <a:xfrm>
            <a:off x="10558300" y="5956137"/>
            <a:ext cx="1052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2D58AC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2D58AC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2D58AC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2D58AC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2D58AC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2D58AC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2D58AC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2D58AC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2D58AC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1670f5ff6a7_0_275"/>
          <p:cNvSpPr/>
          <p:nvPr/>
        </p:nvSpPr>
        <p:spPr>
          <a:xfrm>
            <a:off x="447817" y="5141973"/>
            <a:ext cx="11298300" cy="1274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g1670f5ff6a7_0_275"/>
          <p:cNvSpPr txBox="1">
            <a:spLocks noGrp="1"/>
          </p:cNvSpPr>
          <p:nvPr>
            <p:ph type="title"/>
          </p:nvPr>
        </p:nvSpPr>
        <p:spPr>
          <a:xfrm>
            <a:off x="581192" y="5262296"/>
            <a:ext cx="4909500" cy="68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58AC"/>
              </a:buClr>
              <a:buSzPts val="2000"/>
              <a:buFont typeface="Trebuchet MS"/>
              <a:buNone/>
              <a:defRPr sz="2000" b="0">
                <a:solidFill>
                  <a:srgbClr val="2D58AC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g1670f5ff6a7_0_275"/>
          <p:cNvSpPr txBox="1">
            <a:spLocks noGrp="1"/>
          </p:cNvSpPr>
          <p:nvPr>
            <p:ph type="body" idx="1"/>
          </p:nvPr>
        </p:nvSpPr>
        <p:spPr>
          <a:xfrm>
            <a:off x="447816" y="601200"/>
            <a:ext cx="11292900" cy="42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544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40"/>
              <a:buChar char="◼"/>
              <a:defRPr sz="2000">
                <a:solidFill>
                  <a:schemeClr val="dk2"/>
                </a:solidFill>
              </a:defRPr>
            </a:lvl1pPr>
            <a:lvl2pPr marL="914400" lvl="1" indent="-333756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 sz="1800">
                <a:solidFill>
                  <a:schemeClr val="dk2"/>
                </a:solidFill>
              </a:defRPr>
            </a:lvl2pPr>
            <a:lvl3pPr marL="1371600" lvl="2" indent="-32207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72"/>
              <a:buChar char="◼"/>
              <a:defRPr sz="1600">
                <a:solidFill>
                  <a:schemeClr val="dk2"/>
                </a:solidFill>
              </a:defRPr>
            </a:lvl3pPr>
            <a:lvl4pPr marL="1828800" lvl="3" indent="-310388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4pPr>
            <a:lvl5pPr marL="2286000" lvl="4" indent="-310388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5pPr>
            <a:lvl6pPr marL="2743200" lvl="5" indent="-310388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6pPr>
            <a:lvl7pPr marL="3200400" lvl="6" indent="-310388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7pPr>
            <a:lvl8pPr marL="3657600" lvl="7" indent="-310388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8pPr>
            <a:lvl9pPr marL="4114800" lvl="8" indent="-310388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64" name="Google Shape;164;g1670f5ff6a7_0_275"/>
          <p:cNvSpPr txBox="1">
            <a:spLocks noGrp="1"/>
          </p:cNvSpPr>
          <p:nvPr>
            <p:ph type="body" idx="2"/>
          </p:nvPr>
        </p:nvSpPr>
        <p:spPr>
          <a:xfrm>
            <a:off x="5740823" y="5262296"/>
            <a:ext cx="5870100" cy="68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r" rtl="0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SzPts val="1012"/>
              <a:buNone/>
              <a:defRPr sz="1100">
                <a:solidFill>
                  <a:schemeClr val="lt1"/>
                </a:solidFill>
              </a:defRPr>
            </a:lvl1pPr>
            <a:lvl2pPr marL="914400" lvl="1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12"/>
              <a:buNone/>
              <a:defRPr sz="1100"/>
            </a:lvl2pPr>
            <a:lvl3pPr marL="1371600" lvl="2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20"/>
              <a:buNone/>
              <a:defRPr sz="1000"/>
            </a:lvl3pPr>
            <a:lvl4pPr marL="1828800" lvl="3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4pPr>
            <a:lvl5pPr marL="2286000" lvl="4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5pPr>
            <a:lvl6pPr marL="2743200" lvl="5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6pPr>
            <a:lvl7pPr marL="3200400" lvl="6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7pPr>
            <a:lvl8pPr marL="3657600" lvl="7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8pPr>
            <a:lvl9pPr marL="4114800" lvl="8" indent="-2286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828"/>
              <a:buNone/>
              <a:defRPr sz="900"/>
            </a:lvl9pPr>
          </a:lstStyle>
          <a:p>
            <a:endParaRPr/>
          </a:p>
        </p:txBody>
      </p:sp>
      <p:sp>
        <p:nvSpPr>
          <p:cNvPr id="165" name="Google Shape;165;g1670f5ff6a7_0_275"/>
          <p:cNvSpPr txBox="1">
            <a:spLocks noGrp="1"/>
          </p:cNvSpPr>
          <p:nvPr>
            <p:ph type="dt" idx="10"/>
          </p:nvPr>
        </p:nvSpPr>
        <p:spPr>
          <a:xfrm>
            <a:off x="7605951" y="5956137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2D58AC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g1670f5ff6a7_0_275"/>
          <p:cNvSpPr txBox="1">
            <a:spLocks noGrp="1"/>
          </p:cNvSpPr>
          <p:nvPr>
            <p:ph type="ftr" idx="11"/>
          </p:nvPr>
        </p:nvSpPr>
        <p:spPr>
          <a:xfrm>
            <a:off x="581192" y="5951811"/>
            <a:ext cx="6917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2D58AC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g1670f5ff6a7_0_275"/>
          <p:cNvSpPr txBox="1">
            <a:spLocks noGrp="1"/>
          </p:cNvSpPr>
          <p:nvPr>
            <p:ph type="sldNum" idx="12"/>
          </p:nvPr>
        </p:nvSpPr>
        <p:spPr>
          <a:xfrm>
            <a:off x="10558300" y="5956137"/>
            <a:ext cx="1052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2D58AC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2D58AC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2D58AC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2D58AC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2D58AC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2D58AC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2D58AC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2D58AC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2D58AC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1670f5ff6a7_0_283"/>
          <p:cNvSpPr txBox="1">
            <a:spLocks noGrp="1"/>
          </p:cNvSpPr>
          <p:nvPr>
            <p:ph type="title"/>
          </p:nvPr>
        </p:nvSpPr>
        <p:spPr>
          <a:xfrm>
            <a:off x="581193" y="4693389"/>
            <a:ext cx="110295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rebuchet MS"/>
              <a:buNone/>
              <a:defRPr sz="2400" b="0">
                <a:solidFill>
                  <a:schemeClr val="accen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g1670f5ff6a7_0_283"/>
          <p:cNvSpPr>
            <a:spLocks noGrp="1"/>
          </p:cNvSpPr>
          <p:nvPr>
            <p:ph type="pic" idx="2"/>
          </p:nvPr>
        </p:nvSpPr>
        <p:spPr>
          <a:xfrm>
            <a:off x="447817" y="599725"/>
            <a:ext cx="11290800" cy="3557400"/>
          </a:xfrm>
          <a:prstGeom prst="rect">
            <a:avLst/>
          </a:prstGeom>
          <a:noFill/>
          <a:ln>
            <a:noFill/>
          </a:ln>
        </p:spPr>
      </p:sp>
      <p:sp>
        <p:nvSpPr>
          <p:cNvPr id="171" name="Google Shape;171;g1670f5ff6a7_0_283"/>
          <p:cNvSpPr txBox="1">
            <a:spLocks noGrp="1"/>
          </p:cNvSpPr>
          <p:nvPr>
            <p:ph type="body" idx="1"/>
          </p:nvPr>
        </p:nvSpPr>
        <p:spPr>
          <a:xfrm>
            <a:off x="581192" y="5260127"/>
            <a:ext cx="11029500" cy="5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104"/>
              <a:buNone/>
              <a:defRPr sz="1200"/>
            </a:lvl1pPr>
            <a:lvl2pPr marL="914400" lvl="1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4"/>
              <a:buNone/>
              <a:defRPr sz="1200"/>
            </a:lvl2pPr>
            <a:lvl3pPr marL="1371600" lvl="2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20"/>
              <a:buNone/>
              <a:defRPr sz="1000"/>
            </a:lvl3pPr>
            <a:lvl4pPr marL="1828800" lvl="3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4pPr>
            <a:lvl5pPr marL="2286000" lvl="4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5pPr>
            <a:lvl6pPr marL="2743200" lvl="5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6pPr>
            <a:lvl7pPr marL="3200400" lvl="6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7pPr>
            <a:lvl8pPr marL="3657600" lvl="7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8pPr>
            <a:lvl9pPr marL="4114800" lvl="8" indent="-2286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828"/>
              <a:buNone/>
              <a:defRPr sz="900"/>
            </a:lvl9pPr>
          </a:lstStyle>
          <a:p>
            <a:endParaRPr/>
          </a:p>
        </p:txBody>
      </p:sp>
      <p:sp>
        <p:nvSpPr>
          <p:cNvPr id="172" name="Google Shape;172;g1670f5ff6a7_0_283"/>
          <p:cNvSpPr txBox="1">
            <a:spLocks noGrp="1"/>
          </p:cNvSpPr>
          <p:nvPr>
            <p:ph type="dt" idx="10"/>
          </p:nvPr>
        </p:nvSpPr>
        <p:spPr>
          <a:xfrm>
            <a:off x="7605951" y="5956137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g1670f5ff6a7_0_283"/>
          <p:cNvSpPr txBox="1">
            <a:spLocks noGrp="1"/>
          </p:cNvSpPr>
          <p:nvPr>
            <p:ph type="ftr" idx="11"/>
          </p:nvPr>
        </p:nvSpPr>
        <p:spPr>
          <a:xfrm>
            <a:off x="581192" y="5951811"/>
            <a:ext cx="6917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g1670f5ff6a7_0_283"/>
          <p:cNvSpPr txBox="1">
            <a:spLocks noGrp="1"/>
          </p:cNvSpPr>
          <p:nvPr>
            <p:ph type="sldNum" idx="12"/>
          </p:nvPr>
        </p:nvSpPr>
        <p:spPr>
          <a:xfrm>
            <a:off x="10558300" y="5956137"/>
            <a:ext cx="1052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1670f5ff6a7_0_290"/>
          <p:cNvSpPr/>
          <p:nvPr/>
        </p:nvSpPr>
        <p:spPr>
          <a:xfrm>
            <a:off x="440286" y="614407"/>
            <a:ext cx="11309400" cy="118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g1670f5ff6a7_0_290"/>
          <p:cNvSpPr txBox="1">
            <a:spLocks noGrp="1"/>
          </p:cNvSpPr>
          <p:nvPr>
            <p:ph type="title"/>
          </p:nvPr>
        </p:nvSpPr>
        <p:spPr>
          <a:xfrm>
            <a:off x="581192" y="702156"/>
            <a:ext cx="11029500" cy="10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g1670f5ff6a7_0_290"/>
          <p:cNvSpPr txBox="1">
            <a:spLocks noGrp="1"/>
          </p:cNvSpPr>
          <p:nvPr>
            <p:ph type="body" idx="1"/>
          </p:nvPr>
        </p:nvSpPr>
        <p:spPr>
          <a:xfrm rot="5400000">
            <a:off x="4334608" y="-1417297"/>
            <a:ext cx="3522900" cy="110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375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56"/>
              <a:buChar char="◼"/>
              <a:defRPr/>
            </a:lvl1pPr>
            <a:lvl2pPr marL="914400" lvl="1" indent="-32207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72"/>
              <a:buChar char="◼"/>
              <a:defRPr/>
            </a:lvl2pPr>
            <a:lvl3pPr marL="1371600" lvl="2" indent="-310388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8"/>
              <a:buChar char="◼"/>
              <a:defRPr/>
            </a:lvl3pPr>
            <a:lvl4pPr marL="1828800" lvl="3" indent="-29870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4"/>
              <a:buChar char="◼"/>
              <a:defRPr/>
            </a:lvl4pPr>
            <a:lvl5pPr marL="2286000" lvl="4" indent="-29870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4"/>
              <a:buChar char="◼"/>
              <a:defRPr/>
            </a:lvl5pPr>
            <a:lvl6pPr marL="2743200" lvl="5" indent="-333756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marL="3200400" lvl="6" indent="-333756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marL="3657600" lvl="7" indent="-333756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marL="4114800" lvl="8" indent="-333756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>
            <a:endParaRPr/>
          </a:p>
        </p:txBody>
      </p:sp>
      <p:sp>
        <p:nvSpPr>
          <p:cNvPr id="179" name="Google Shape;179;g1670f5ff6a7_0_290"/>
          <p:cNvSpPr txBox="1">
            <a:spLocks noGrp="1"/>
          </p:cNvSpPr>
          <p:nvPr>
            <p:ph type="dt" idx="10"/>
          </p:nvPr>
        </p:nvSpPr>
        <p:spPr>
          <a:xfrm>
            <a:off x="7605951" y="5956137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g1670f5ff6a7_0_290"/>
          <p:cNvSpPr txBox="1">
            <a:spLocks noGrp="1"/>
          </p:cNvSpPr>
          <p:nvPr>
            <p:ph type="ftr" idx="11"/>
          </p:nvPr>
        </p:nvSpPr>
        <p:spPr>
          <a:xfrm>
            <a:off x="581192" y="5951811"/>
            <a:ext cx="6917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g1670f5ff6a7_0_290"/>
          <p:cNvSpPr txBox="1">
            <a:spLocks noGrp="1"/>
          </p:cNvSpPr>
          <p:nvPr>
            <p:ph type="sldNum" idx="12"/>
          </p:nvPr>
        </p:nvSpPr>
        <p:spPr>
          <a:xfrm>
            <a:off x="10558300" y="5956137"/>
            <a:ext cx="1052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1670f5ff6a7_0_297"/>
          <p:cNvSpPr/>
          <p:nvPr/>
        </p:nvSpPr>
        <p:spPr>
          <a:xfrm>
            <a:off x="8839201" y="599725"/>
            <a:ext cx="2906700" cy="5817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g1670f5ff6a7_0_297"/>
          <p:cNvSpPr txBox="1">
            <a:spLocks noGrp="1"/>
          </p:cNvSpPr>
          <p:nvPr>
            <p:ph type="title"/>
          </p:nvPr>
        </p:nvSpPr>
        <p:spPr>
          <a:xfrm rot="5400000">
            <a:off x="7249665" y="2265127"/>
            <a:ext cx="5183100" cy="200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g1670f5ff6a7_0_297"/>
          <p:cNvSpPr txBox="1">
            <a:spLocks noGrp="1"/>
          </p:cNvSpPr>
          <p:nvPr>
            <p:ph type="body" idx="1"/>
          </p:nvPr>
        </p:nvSpPr>
        <p:spPr>
          <a:xfrm rot="5400000">
            <a:off x="2131502" y="-680874"/>
            <a:ext cx="5183100" cy="78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375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56"/>
              <a:buChar char="◼"/>
              <a:defRPr/>
            </a:lvl1pPr>
            <a:lvl2pPr marL="914400" lvl="1" indent="-333756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2pPr>
            <a:lvl3pPr marL="1371600" lvl="2" indent="-333756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3pPr>
            <a:lvl4pPr marL="1828800" lvl="3" indent="-333756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4pPr>
            <a:lvl5pPr marL="2286000" lvl="4" indent="-333756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5pPr>
            <a:lvl6pPr marL="2743200" lvl="5" indent="-333756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marL="3200400" lvl="6" indent="-333756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marL="3657600" lvl="7" indent="-333756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marL="4114800" lvl="8" indent="-333756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>
            <a:endParaRPr/>
          </a:p>
        </p:txBody>
      </p:sp>
      <p:sp>
        <p:nvSpPr>
          <p:cNvPr id="186" name="Google Shape;186;g1670f5ff6a7_0_297"/>
          <p:cNvSpPr txBox="1">
            <a:spLocks noGrp="1"/>
          </p:cNvSpPr>
          <p:nvPr>
            <p:ph type="dt" idx="10"/>
          </p:nvPr>
        </p:nvSpPr>
        <p:spPr>
          <a:xfrm>
            <a:off x="8993673" y="5956137"/>
            <a:ext cx="1328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2D58AC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g1670f5ff6a7_0_297"/>
          <p:cNvSpPr txBox="1">
            <a:spLocks noGrp="1"/>
          </p:cNvSpPr>
          <p:nvPr>
            <p:ph type="ftr" idx="11"/>
          </p:nvPr>
        </p:nvSpPr>
        <p:spPr>
          <a:xfrm>
            <a:off x="774923" y="5951811"/>
            <a:ext cx="7896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g1670f5ff6a7_0_297"/>
          <p:cNvSpPr txBox="1">
            <a:spLocks noGrp="1"/>
          </p:cNvSpPr>
          <p:nvPr>
            <p:ph type="sldNum" idx="12"/>
          </p:nvPr>
        </p:nvSpPr>
        <p:spPr>
          <a:xfrm>
            <a:off x="10446615" y="5956137"/>
            <a:ext cx="1164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2D58AC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2D58AC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2D58AC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2D58AC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2D58AC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2D58AC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2D58AC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2D58AC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2D58AC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670f5ff6a7_0_214"/>
          <p:cNvSpPr txBox="1">
            <a:spLocks noGrp="1"/>
          </p:cNvSpPr>
          <p:nvPr>
            <p:ph type="title"/>
          </p:nvPr>
        </p:nvSpPr>
        <p:spPr>
          <a:xfrm>
            <a:off x="581192" y="705124"/>
            <a:ext cx="11029500" cy="118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rebuchet MS"/>
              <a:buNone/>
              <a:defRPr sz="2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1" name="Google Shape;101;g1670f5ff6a7_0_214"/>
          <p:cNvSpPr txBox="1">
            <a:spLocks noGrp="1"/>
          </p:cNvSpPr>
          <p:nvPr>
            <p:ph type="body" idx="1"/>
          </p:nvPr>
        </p:nvSpPr>
        <p:spPr>
          <a:xfrm>
            <a:off x="581192" y="2336003"/>
            <a:ext cx="11029500" cy="352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33375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Noto Sans Symbols"/>
              <a:buChar char="◼"/>
              <a:defRPr sz="18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2207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72"/>
              <a:buFont typeface="Noto Sans Symbols"/>
              <a:buChar char="◼"/>
              <a:defRPr sz="16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310388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288"/>
              <a:buFont typeface="Noto Sans Symbols"/>
              <a:buChar char="◼"/>
              <a:defRPr sz="14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9870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9870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9870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9870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9870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98703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02" name="Google Shape;102;g1670f5ff6a7_0_214"/>
          <p:cNvSpPr txBox="1">
            <a:spLocks noGrp="1"/>
          </p:cNvSpPr>
          <p:nvPr>
            <p:ph type="dt" idx="10"/>
          </p:nvPr>
        </p:nvSpPr>
        <p:spPr>
          <a:xfrm>
            <a:off x="7605951" y="5956137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03" name="Google Shape;103;g1670f5ff6a7_0_214"/>
          <p:cNvSpPr txBox="1">
            <a:spLocks noGrp="1"/>
          </p:cNvSpPr>
          <p:nvPr>
            <p:ph type="ftr" idx="11"/>
          </p:nvPr>
        </p:nvSpPr>
        <p:spPr>
          <a:xfrm>
            <a:off x="581192" y="5951811"/>
            <a:ext cx="6917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04" name="Google Shape;104;g1670f5ff6a7_0_214"/>
          <p:cNvSpPr txBox="1">
            <a:spLocks noGrp="1"/>
          </p:cNvSpPr>
          <p:nvPr>
            <p:ph type="sldNum" idx="12"/>
          </p:nvPr>
        </p:nvSpPr>
        <p:spPr>
          <a:xfrm>
            <a:off x="10558300" y="5956137"/>
            <a:ext cx="1052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  <p:sp>
        <p:nvSpPr>
          <p:cNvPr id="105" name="Google Shape;105;g1670f5ff6a7_0_214"/>
          <p:cNvSpPr/>
          <p:nvPr/>
        </p:nvSpPr>
        <p:spPr>
          <a:xfrm>
            <a:off x="446534" y="457200"/>
            <a:ext cx="3703200" cy="95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g1670f5ff6a7_0_214"/>
          <p:cNvSpPr/>
          <p:nvPr/>
        </p:nvSpPr>
        <p:spPr>
          <a:xfrm>
            <a:off x="8042147" y="453643"/>
            <a:ext cx="3703200" cy="98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g1670f5ff6a7_0_214"/>
          <p:cNvSpPr/>
          <p:nvPr/>
        </p:nvSpPr>
        <p:spPr>
          <a:xfrm>
            <a:off x="4241830" y="457200"/>
            <a:ext cx="3703200" cy="91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4.0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4.0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4.0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4.0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4.0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g16005eba2b7_0_0"/>
          <p:cNvSpPr/>
          <p:nvPr/>
        </p:nvSpPr>
        <p:spPr>
          <a:xfrm>
            <a:off x="123400" y="1154133"/>
            <a:ext cx="3723600" cy="671100"/>
          </a:xfrm>
          <a:prstGeom prst="rect">
            <a:avLst/>
          </a:prstGeom>
          <a:solidFill>
            <a:srgbClr val="F5F7F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ill Sans"/>
              <a:buNone/>
            </a:pP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58" name="Google Shape;458;g16005eba2b7_0_0"/>
          <p:cNvSpPr/>
          <p:nvPr/>
        </p:nvSpPr>
        <p:spPr>
          <a:xfrm>
            <a:off x="0" y="0"/>
            <a:ext cx="12192000" cy="765600"/>
          </a:xfrm>
          <a:prstGeom prst="rect">
            <a:avLst/>
          </a:prstGeom>
          <a:solidFill>
            <a:srgbClr val="38761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ill Sans"/>
              <a:buNone/>
            </a:pP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59" name="Google Shape;459;g16005eba2b7_0_0"/>
          <p:cNvSpPr/>
          <p:nvPr/>
        </p:nvSpPr>
        <p:spPr>
          <a:xfrm>
            <a:off x="608043" y="2765367"/>
            <a:ext cx="2084400" cy="765600"/>
          </a:xfrm>
          <a:prstGeom prst="rect">
            <a:avLst/>
          </a:prstGeom>
          <a:solidFill>
            <a:srgbClr val="4BE4B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ill Sans"/>
              <a:buNone/>
            </a:pP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60" name="Google Shape;460;g16005eba2b7_0_0"/>
          <p:cNvSpPr txBox="1">
            <a:spLocks noGrp="1"/>
          </p:cNvSpPr>
          <p:nvPr>
            <p:ph type="title"/>
          </p:nvPr>
        </p:nvSpPr>
        <p:spPr>
          <a:xfrm>
            <a:off x="245233" y="146400"/>
            <a:ext cx="7325700" cy="4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5B5B"/>
              </a:buClr>
              <a:buSzPts val="2700"/>
              <a:buFont typeface="Roboto"/>
              <a:buNone/>
            </a:pPr>
            <a:r>
              <a:rPr lang="en-US" sz="280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Montserrat ExtraBold"/>
              </a:rPr>
              <a:t>Plan </a:t>
            </a:r>
            <a:r>
              <a:rPr lang="en-US" sz="2800" dirty="0" err="1" smtClean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Montserrat ExtraBold"/>
              </a:rPr>
              <a:t>d'action</a:t>
            </a:r>
            <a:r>
              <a:rPr lang="en-US" sz="2800" dirty="0" smtClean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Montserrat ExtraBold"/>
              </a:rPr>
              <a:t> – Premiers </a:t>
            </a:r>
            <a:r>
              <a:rPr lang="en-US" sz="2800" dirty="0" err="1" smtClean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Montserrat ExtraBold"/>
              </a:rPr>
              <a:t>secours</a:t>
            </a:r>
            <a:r>
              <a:rPr lang="en-US" sz="2800" dirty="0" smtClean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Montserrat ExtraBold"/>
              </a:rPr>
              <a:t> à </a:t>
            </a:r>
            <a:r>
              <a:rPr lang="en-US" sz="2800" dirty="0" err="1" smtClean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Montserrat ExtraBold"/>
              </a:rPr>
              <a:t>l’école</a:t>
            </a:r>
            <a:endParaRPr sz="2800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Montserrat ExtraBold"/>
            </a:endParaRPr>
          </a:p>
        </p:txBody>
      </p:sp>
      <p:sp>
        <p:nvSpPr>
          <p:cNvPr id="461" name="Google Shape;461;g16005eba2b7_0_0"/>
          <p:cNvSpPr txBox="1"/>
          <p:nvPr/>
        </p:nvSpPr>
        <p:spPr>
          <a:xfrm>
            <a:off x="654200" y="2916658"/>
            <a:ext cx="1948500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80B0E"/>
              </a:buClr>
              <a:buSzPts val="1600"/>
              <a:buFont typeface="Montserrat"/>
              <a:buNone/>
            </a:pPr>
            <a:r>
              <a:rPr lang="en-US" sz="1600" b="1" dirty="0" smtClean="0">
                <a:solidFill>
                  <a:srgbClr val="080B0E"/>
                </a:solidFill>
                <a:latin typeface="Montserrat"/>
                <a:sym typeface="Montserrat"/>
              </a:rPr>
              <a:t>PS à </a:t>
            </a:r>
            <a:r>
              <a:rPr lang="en-US" sz="1600" b="1" dirty="0" err="1" smtClean="0">
                <a:solidFill>
                  <a:srgbClr val="080B0E"/>
                </a:solidFill>
                <a:latin typeface="Montserrat"/>
                <a:sym typeface="Montserrat"/>
              </a:rPr>
              <a:t>l’école</a:t>
            </a:r>
            <a:endParaRPr sz="19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80B0E"/>
              </a:buClr>
              <a:buSzPts val="1600"/>
              <a:buFont typeface="Montserrat"/>
              <a:buNone/>
            </a:pPr>
            <a:r>
              <a:rPr lang="en-US" sz="1600" b="1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Objectifs</a:t>
            </a:r>
            <a:endParaRPr sz="1600" b="1" dirty="0">
              <a:solidFill>
                <a:srgbClr val="080B0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62" name="Google Shape;462;g16005eba2b7_0_0"/>
          <p:cNvSpPr txBox="1"/>
          <p:nvPr/>
        </p:nvSpPr>
        <p:spPr>
          <a:xfrm>
            <a:off x="87167" y="6421100"/>
            <a:ext cx="6072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800"/>
              <a:buFont typeface="Gill Sans"/>
              <a:buNone/>
            </a:pPr>
            <a:r>
              <a:rPr lang="en-US" sz="800" u="sng">
                <a:solidFill>
                  <a:schemeClr val="hlink"/>
                </a:solidFill>
                <a:latin typeface="Gill Sans"/>
                <a:ea typeface="Gill Sans"/>
                <a:cs typeface="Gill Sans"/>
                <a:sym typeface="Gill Sans"/>
                <a:hlinkClick r:id="rId3"/>
              </a:rPr>
              <a:t>CC-BY 2022 avec lien d'attribution à https://www.getguru.com/templates/project-communication-plan-template/</a:t>
            </a:r>
            <a:endParaRPr sz="800">
              <a:solidFill>
                <a:srgbClr val="B0C0C8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63" name="Google Shape;463;g16005eba2b7_0_0"/>
          <p:cNvSpPr txBox="1"/>
          <p:nvPr/>
        </p:nvSpPr>
        <p:spPr>
          <a:xfrm>
            <a:off x="6459800" y="6359500"/>
            <a:ext cx="56211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959CA5"/>
              </a:buClr>
              <a:buSzPts val="1200"/>
              <a:buFont typeface="Gill Sans"/>
              <a:buNone/>
            </a:pPr>
            <a:r>
              <a:rPr lang="en-US" sz="1200" b="1">
                <a:solidFill>
                  <a:srgbClr val="959CA5"/>
                </a:solidFill>
                <a:latin typeface="Gill Sans"/>
                <a:ea typeface="Gill Sans"/>
                <a:cs typeface="Gill Sans"/>
                <a:sym typeface="Gill Sans"/>
              </a:rPr>
              <a:t>[NOM DE LA NATION]</a:t>
            </a:r>
            <a:endParaRPr sz="1200" b="1">
              <a:solidFill>
                <a:srgbClr val="959CA5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64" name="Google Shape;464;g16005eba2b7_0_0"/>
          <p:cNvSpPr/>
          <p:nvPr/>
        </p:nvSpPr>
        <p:spPr>
          <a:xfrm>
            <a:off x="3965533" y="1154133"/>
            <a:ext cx="1948500" cy="671100"/>
          </a:xfrm>
          <a:prstGeom prst="rect">
            <a:avLst/>
          </a:prstGeom>
          <a:solidFill>
            <a:srgbClr val="F5F7F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ill Sans"/>
              <a:buNone/>
            </a:pP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65" name="Google Shape;465;g16005eba2b7_0_0"/>
          <p:cNvSpPr/>
          <p:nvPr/>
        </p:nvSpPr>
        <p:spPr>
          <a:xfrm>
            <a:off x="6053133" y="1154133"/>
            <a:ext cx="2027700" cy="671100"/>
          </a:xfrm>
          <a:prstGeom prst="rect">
            <a:avLst/>
          </a:prstGeom>
          <a:solidFill>
            <a:srgbClr val="F5F7F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ill Sans"/>
              <a:buNone/>
            </a:pP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66" name="Google Shape;466;g16005eba2b7_0_0"/>
          <p:cNvSpPr/>
          <p:nvPr/>
        </p:nvSpPr>
        <p:spPr>
          <a:xfrm>
            <a:off x="8192200" y="1154137"/>
            <a:ext cx="3876300" cy="671100"/>
          </a:xfrm>
          <a:prstGeom prst="rect">
            <a:avLst/>
          </a:prstGeom>
          <a:solidFill>
            <a:srgbClr val="F5F7F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ill Sans"/>
              <a:buNone/>
            </a:pP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67" name="Google Shape;467;g16005eba2b7_0_0"/>
          <p:cNvSpPr txBox="1"/>
          <p:nvPr/>
        </p:nvSpPr>
        <p:spPr>
          <a:xfrm>
            <a:off x="225133" y="1244093"/>
            <a:ext cx="1693500" cy="2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80B0E"/>
              </a:buClr>
              <a:buSzPts val="1500"/>
              <a:buFont typeface="Montserrat"/>
              <a:buNone/>
            </a:pPr>
            <a:r>
              <a:rPr lang="en-US" sz="1500" b="1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Nom du </a:t>
            </a:r>
            <a:r>
              <a:rPr lang="en-US" sz="1500" b="1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projet</a:t>
            </a:r>
            <a:r>
              <a:rPr lang="en-US" sz="1500" b="1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:</a:t>
            </a:r>
            <a:endParaRPr sz="1500" b="1" dirty="0">
              <a:solidFill>
                <a:srgbClr val="080B0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68" name="Google Shape;468;g16005eba2b7_0_0"/>
          <p:cNvSpPr txBox="1"/>
          <p:nvPr/>
        </p:nvSpPr>
        <p:spPr>
          <a:xfrm>
            <a:off x="4067204" y="1244093"/>
            <a:ext cx="1693500" cy="2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80B0E"/>
              </a:buClr>
              <a:buSzPts val="1500"/>
              <a:buFont typeface="Montserrat"/>
              <a:buNone/>
            </a:pPr>
            <a:r>
              <a:rPr lang="en-US" sz="1500" b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Date de début :</a:t>
            </a:r>
            <a:endParaRPr sz="1500" b="1">
              <a:solidFill>
                <a:srgbClr val="080B0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69" name="Google Shape;469;g16005eba2b7_0_0"/>
          <p:cNvSpPr txBox="1"/>
          <p:nvPr/>
        </p:nvSpPr>
        <p:spPr>
          <a:xfrm>
            <a:off x="6159553" y="1244093"/>
            <a:ext cx="2084400" cy="2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80B0E"/>
              </a:buClr>
              <a:buSzPts val="1500"/>
              <a:buFont typeface="Montserrat"/>
              <a:buNone/>
            </a:pPr>
            <a:r>
              <a:rPr lang="en-US" sz="1500" b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Date d'achèvement :</a:t>
            </a:r>
            <a:endParaRPr sz="1500" b="1">
              <a:solidFill>
                <a:srgbClr val="080B0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70" name="Google Shape;470;g16005eba2b7_0_0"/>
          <p:cNvSpPr txBox="1"/>
          <p:nvPr/>
        </p:nvSpPr>
        <p:spPr>
          <a:xfrm>
            <a:off x="8296193" y="1244093"/>
            <a:ext cx="1693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80B0E"/>
              </a:buClr>
              <a:buSzPts val="1500"/>
              <a:buFont typeface="Montserrat"/>
              <a:buNone/>
            </a:pPr>
            <a:r>
              <a:rPr lang="en-US" sz="1500" b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Chef de projet :</a:t>
            </a:r>
            <a:endParaRPr sz="1500" b="1">
              <a:solidFill>
                <a:srgbClr val="080B0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71" name="Google Shape;471;g16005eba2b7_0_0"/>
          <p:cNvSpPr/>
          <p:nvPr/>
        </p:nvSpPr>
        <p:spPr>
          <a:xfrm>
            <a:off x="123400" y="1959867"/>
            <a:ext cx="11945100" cy="671100"/>
          </a:xfrm>
          <a:prstGeom prst="rect">
            <a:avLst/>
          </a:prstGeom>
          <a:solidFill>
            <a:srgbClr val="F5F7F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ill Sans"/>
              <a:buNone/>
            </a:pP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72" name="Google Shape;472;g16005eba2b7_0_0"/>
          <p:cNvSpPr txBox="1"/>
          <p:nvPr/>
        </p:nvSpPr>
        <p:spPr>
          <a:xfrm>
            <a:off x="225133" y="2047317"/>
            <a:ext cx="2850900" cy="2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80B0E"/>
              </a:buClr>
              <a:buSzPts val="1500"/>
              <a:buFont typeface="Montserrat"/>
              <a:buNone/>
            </a:pPr>
            <a:r>
              <a:rPr lang="en-US" sz="1500" b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Objectifs du projet :</a:t>
            </a:r>
            <a:endParaRPr sz="1500" b="1">
              <a:solidFill>
                <a:srgbClr val="080B0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73" name="Google Shape;473;g16005eba2b7_0_0"/>
          <p:cNvSpPr/>
          <p:nvPr/>
        </p:nvSpPr>
        <p:spPr>
          <a:xfrm>
            <a:off x="2843368" y="2764433"/>
            <a:ext cx="2084400" cy="765600"/>
          </a:xfrm>
          <a:prstGeom prst="rect">
            <a:avLst/>
          </a:prstGeom>
          <a:solidFill>
            <a:srgbClr val="FFE06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ill Sans"/>
              <a:buNone/>
            </a:pP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74" name="Google Shape;474;g16005eba2b7_0_0"/>
          <p:cNvSpPr/>
          <p:nvPr/>
        </p:nvSpPr>
        <p:spPr>
          <a:xfrm>
            <a:off x="5062116" y="2764433"/>
            <a:ext cx="2084400" cy="765600"/>
          </a:xfrm>
          <a:prstGeom prst="rect">
            <a:avLst/>
          </a:prstGeom>
          <a:solidFill>
            <a:srgbClr val="A63DF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ill Sans"/>
              <a:buNone/>
            </a:pPr>
            <a:endParaRPr sz="2400">
              <a:solidFill>
                <a:srgbClr val="F21969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75" name="Google Shape;475;g16005eba2b7_0_0"/>
          <p:cNvSpPr/>
          <p:nvPr/>
        </p:nvSpPr>
        <p:spPr>
          <a:xfrm>
            <a:off x="7280831" y="2764433"/>
            <a:ext cx="2084400" cy="765600"/>
          </a:xfrm>
          <a:prstGeom prst="rect">
            <a:avLst/>
          </a:prstGeom>
          <a:solidFill>
            <a:srgbClr val="F2196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ill Sans"/>
              <a:buNone/>
            </a:pPr>
            <a:endParaRPr sz="24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76" name="Google Shape;476;g16005eba2b7_0_0"/>
          <p:cNvSpPr txBox="1"/>
          <p:nvPr/>
        </p:nvSpPr>
        <p:spPr>
          <a:xfrm>
            <a:off x="2933833" y="2915724"/>
            <a:ext cx="1948500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80B0E"/>
              </a:buClr>
              <a:buSzPts val="1600"/>
              <a:buFont typeface="Montserrat"/>
              <a:buNone/>
            </a:pPr>
            <a:r>
              <a:rPr lang="en-US" sz="1600" b="1" dirty="0" smtClean="0">
                <a:solidFill>
                  <a:srgbClr val="080B0E"/>
                </a:solidFill>
                <a:latin typeface="Montserrat"/>
                <a:sym typeface="Montserrat"/>
              </a:rPr>
              <a:t>PS à l ‘</a:t>
            </a:r>
            <a:r>
              <a:rPr lang="en-US" sz="1600" b="1" dirty="0" err="1" smtClean="0">
                <a:solidFill>
                  <a:srgbClr val="080B0E"/>
                </a:solidFill>
                <a:latin typeface="Montserrat"/>
                <a:sym typeface="Montserrat"/>
              </a:rPr>
              <a:t>école</a:t>
            </a:r>
            <a:endParaRPr sz="19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80B0E"/>
              </a:buClr>
              <a:buSzPts val="1600"/>
              <a:buFont typeface="Montserrat"/>
              <a:buNone/>
            </a:pPr>
            <a:r>
              <a:rPr lang="en-US" sz="1600" b="1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Produits</a:t>
            </a:r>
            <a:r>
              <a:rPr lang="en-US" sz="1600" b="1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600" b="1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livrables</a:t>
            </a:r>
            <a:endParaRPr sz="1600" b="1" dirty="0">
              <a:solidFill>
                <a:srgbClr val="080B0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77" name="Google Shape;477;g16005eba2b7_0_0"/>
          <p:cNvSpPr txBox="1"/>
          <p:nvPr/>
        </p:nvSpPr>
        <p:spPr>
          <a:xfrm>
            <a:off x="5430428" y="3009475"/>
            <a:ext cx="13476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"/>
              <a:buNone/>
            </a:pPr>
            <a:r>
              <a:rPr lang="en-US" sz="16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Mesures à prendre</a:t>
            </a:r>
            <a:endParaRPr sz="16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78" name="Google Shape;478;g16005eba2b7_0_0"/>
          <p:cNvSpPr txBox="1"/>
          <p:nvPr/>
        </p:nvSpPr>
        <p:spPr>
          <a:xfrm>
            <a:off x="7437120" y="3004143"/>
            <a:ext cx="16941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"/>
              <a:buNone/>
            </a:pPr>
            <a:r>
              <a:rPr lang="en-US" sz="16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Partie(s) prenante(s)</a:t>
            </a:r>
            <a:endParaRPr sz="16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79" name="Google Shape;479;g16005eba2b7_0_0"/>
          <p:cNvSpPr txBox="1"/>
          <p:nvPr/>
        </p:nvSpPr>
        <p:spPr>
          <a:xfrm>
            <a:off x="225133" y="2308851"/>
            <a:ext cx="10047900" cy="2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80B0E"/>
              </a:buClr>
              <a:buSzPts val="1300"/>
              <a:buFont typeface="Montserrat"/>
              <a:buNone/>
            </a:pPr>
            <a:r>
              <a:rPr lang="en-US" sz="130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Il s'agit d'un exemple de texte. Il vous suffit d'y ajouter votre propre texte et votre description. Ce texte est entièrement modifiable.</a:t>
            </a:r>
            <a:endParaRPr sz="1300">
              <a:solidFill>
                <a:srgbClr val="080B0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80" name="Google Shape;480;g16005eba2b7_0_0"/>
          <p:cNvSpPr txBox="1"/>
          <p:nvPr/>
        </p:nvSpPr>
        <p:spPr>
          <a:xfrm>
            <a:off x="225133" y="1476508"/>
            <a:ext cx="3601200" cy="260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80B0E"/>
              </a:buClr>
              <a:buSzPts val="1300"/>
              <a:buFont typeface="Montserrat"/>
              <a:buNone/>
            </a:pPr>
            <a:r>
              <a:rPr lang="en-US" sz="13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Vision </a:t>
            </a:r>
            <a:r>
              <a:rPr lang="en-US" sz="1300" dirty="0" smtClean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2030</a:t>
            </a:r>
            <a:endParaRPr sz="1300" dirty="0">
              <a:solidFill>
                <a:srgbClr val="080B0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81" name="Google Shape;481;g16005eba2b7_0_0"/>
          <p:cNvSpPr txBox="1"/>
          <p:nvPr/>
        </p:nvSpPr>
        <p:spPr>
          <a:xfrm>
            <a:off x="4067204" y="1476508"/>
            <a:ext cx="1948500" cy="2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80B0E"/>
              </a:buClr>
              <a:buSzPts val="1300"/>
              <a:buFont typeface="Montserrat"/>
              <a:buNone/>
            </a:pPr>
            <a:r>
              <a:rPr lang="en-US" sz="130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Ceci est un exemple de texte. </a:t>
            </a:r>
            <a:endParaRPr sz="1300">
              <a:solidFill>
                <a:srgbClr val="080B0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82" name="Google Shape;482;g16005eba2b7_0_0"/>
          <p:cNvSpPr txBox="1"/>
          <p:nvPr/>
        </p:nvSpPr>
        <p:spPr>
          <a:xfrm>
            <a:off x="6159553" y="1476508"/>
            <a:ext cx="1948500" cy="2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80B0E"/>
              </a:buClr>
              <a:buSzPts val="1300"/>
              <a:buFont typeface="Montserrat"/>
              <a:buNone/>
            </a:pPr>
            <a:r>
              <a:rPr lang="en-US" sz="130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Ceci est un exemple de texte. </a:t>
            </a:r>
            <a:endParaRPr sz="1300">
              <a:solidFill>
                <a:srgbClr val="080B0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83" name="Google Shape;483;g16005eba2b7_0_0"/>
          <p:cNvSpPr txBox="1"/>
          <p:nvPr/>
        </p:nvSpPr>
        <p:spPr>
          <a:xfrm>
            <a:off x="8296193" y="1476508"/>
            <a:ext cx="1948500" cy="2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80B0E"/>
              </a:buClr>
              <a:buSzPts val="1300"/>
              <a:buFont typeface="Montserrat"/>
              <a:buNone/>
            </a:pPr>
            <a:r>
              <a:rPr lang="en-US" sz="130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Il s'agit d'un échantillon t</a:t>
            </a:r>
            <a:endParaRPr sz="1300">
              <a:solidFill>
                <a:srgbClr val="080B0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84" name="Google Shape;484;g16005eba2b7_0_0"/>
          <p:cNvSpPr/>
          <p:nvPr/>
        </p:nvSpPr>
        <p:spPr>
          <a:xfrm>
            <a:off x="608043" y="3692492"/>
            <a:ext cx="2084400" cy="765600"/>
          </a:xfrm>
          <a:prstGeom prst="rect">
            <a:avLst/>
          </a:prstGeom>
          <a:solidFill>
            <a:srgbClr val="ECEEF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ill Sans"/>
              <a:buNone/>
            </a:pP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85" name="Google Shape;485;g16005eba2b7_0_0"/>
          <p:cNvSpPr/>
          <p:nvPr/>
        </p:nvSpPr>
        <p:spPr>
          <a:xfrm>
            <a:off x="608043" y="4619633"/>
            <a:ext cx="2084400" cy="765600"/>
          </a:xfrm>
          <a:prstGeom prst="rect">
            <a:avLst/>
          </a:prstGeom>
          <a:solidFill>
            <a:srgbClr val="ECEEF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ill Sans"/>
              <a:buNone/>
            </a:pP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86" name="Google Shape;486;g16005eba2b7_0_0"/>
          <p:cNvSpPr/>
          <p:nvPr/>
        </p:nvSpPr>
        <p:spPr>
          <a:xfrm>
            <a:off x="608033" y="5520367"/>
            <a:ext cx="2084400" cy="765600"/>
          </a:xfrm>
          <a:prstGeom prst="rect">
            <a:avLst/>
          </a:prstGeom>
          <a:solidFill>
            <a:srgbClr val="ECEEF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ill Sans"/>
              <a:buNone/>
            </a:pP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87" name="Google Shape;487;g16005eba2b7_0_0"/>
          <p:cNvSpPr/>
          <p:nvPr/>
        </p:nvSpPr>
        <p:spPr>
          <a:xfrm>
            <a:off x="2843368" y="3691563"/>
            <a:ext cx="2084400" cy="765600"/>
          </a:xfrm>
          <a:prstGeom prst="rect">
            <a:avLst/>
          </a:prstGeom>
          <a:solidFill>
            <a:srgbClr val="ECEEF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ill Sans"/>
              <a:buNone/>
            </a:pP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88" name="Google Shape;488;g16005eba2b7_0_0"/>
          <p:cNvSpPr/>
          <p:nvPr/>
        </p:nvSpPr>
        <p:spPr>
          <a:xfrm>
            <a:off x="2843368" y="4618709"/>
            <a:ext cx="2084400" cy="765600"/>
          </a:xfrm>
          <a:prstGeom prst="rect">
            <a:avLst/>
          </a:prstGeom>
          <a:solidFill>
            <a:srgbClr val="ECEEF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ill Sans"/>
              <a:buNone/>
            </a:pP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89" name="Google Shape;489;g16005eba2b7_0_0"/>
          <p:cNvSpPr/>
          <p:nvPr/>
        </p:nvSpPr>
        <p:spPr>
          <a:xfrm>
            <a:off x="2843368" y="5484129"/>
            <a:ext cx="2084400" cy="765600"/>
          </a:xfrm>
          <a:prstGeom prst="rect">
            <a:avLst/>
          </a:prstGeom>
          <a:solidFill>
            <a:srgbClr val="ECEEF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ill Sans"/>
              <a:buNone/>
            </a:pP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90" name="Google Shape;490;g16005eba2b7_0_0"/>
          <p:cNvSpPr/>
          <p:nvPr/>
        </p:nvSpPr>
        <p:spPr>
          <a:xfrm>
            <a:off x="5062116" y="3691559"/>
            <a:ext cx="2084400" cy="765600"/>
          </a:xfrm>
          <a:prstGeom prst="rect">
            <a:avLst/>
          </a:prstGeom>
          <a:solidFill>
            <a:srgbClr val="ECEEF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ill Sans"/>
              <a:buNone/>
            </a:pP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91" name="Google Shape;491;g16005eba2b7_0_0"/>
          <p:cNvSpPr/>
          <p:nvPr/>
        </p:nvSpPr>
        <p:spPr>
          <a:xfrm>
            <a:off x="5062116" y="4618700"/>
            <a:ext cx="2084400" cy="765600"/>
          </a:xfrm>
          <a:prstGeom prst="rect">
            <a:avLst/>
          </a:prstGeom>
          <a:solidFill>
            <a:srgbClr val="ECEEF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ill Sans"/>
              <a:buNone/>
            </a:pP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92" name="Google Shape;492;g16005eba2b7_0_0"/>
          <p:cNvSpPr/>
          <p:nvPr/>
        </p:nvSpPr>
        <p:spPr>
          <a:xfrm>
            <a:off x="5062116" y="5513833"/>
            <a:ext cx="2084400" cy="765600"/>
          </a:xfrm>
          <a:prstGeom prst="rect">
            <a:avLst/>
          </a:prstGeom>
          <a:solidFill>
            <a:srgbClr val="ECEEF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ill Sans"/>
              <a:buNone/>
            </a:pP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93" name="Google Shape;493;g16005eba2b7_0_0"/>
          <p:cNvSpPr/>
          <p:nvPr/>
        </p:nvSpPr>
        <p:spPr>
          <a:xfrm>
            <a:off x="7280831" y="3691563"/>
            <a:ext cx="2084400" cy="765600"/>
          </a:xfrm>
          <a:prstGeom prst="rect">
            <a:avLst/>
          </a:prstGeom>
          <a:solidFill>
            <a:srgbClr val="ECEEF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ill Sans"/>
              <a:buNone/>
            </a:pP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94" name="Google Shape;494;g16005eba2b7_0_0"/>
          <p:cNvSpPr/>
          <p:nvPr/>
        </p:nvSpPr>
        <p:spPr>
          <a:xfrm>
            <a:off x="7280831" y="4618709"/>
            <a:ext cx="2084400" cy="765600"/>
          </a:xfrm>
          <a:prstGeom prst="rect">
            <a:avLst/>
          </a:prstGeom>
          <a:solidFill>
            <a:srgbClr val="ECEEF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ill Sans"/>
              <a:buNone/>
            </a:pP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95" name="Google Shape;495;g16005eba2b7_0_0"/>
          <p:cNvSpPr/>
          <p:nvPr/>
        </p:nvSpPr>
        <p:spPr>
          <a:xfrm>
            <a:off x="7280831" y="5484129"/>
            <a:ext cx="2084400" cy="765600"/>
          </a:xfrm>
          <a:prstGeom prst="rect">
            <a:avLst/>
          </a:prstGeom>
          <a:solidFill>
            <a:srgbClr val="ECEEF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ill Sans"/>
              <a:buNone/>
            </a:pP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96" name="Google Shape;496;g16005eba2b7_0_0"/>
          <p:cNvSpPr txBox="1"/>
          <p:nvPr/>
        </p:nvSpPr>
        <p:spPr>
          <a:xfrm>
            <a:off x="7314567" y="3766567"/>
            <a:ext cx="19404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0B0E"/>
              </a:buClr>
              <a:buSzPts val="1200"/>
              <a:buFont typeface="Montserrat"/>
              <a:buNone/>
            </a:pPr>
            <a:r>
              <a:rPr lang="en-US" sz="120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Il vous suffit d'ajouter votre propre texte ici. </a:t>
            </a:r>
            <a:endParaRPr sz="1200">
              <a:solidFill>
                <a:srgbClr val="080B0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97" name="Google Shape;497;g16005eba2b7_0_0"/>
          <p:cNvSpPr txBox="1"/>
          <p:nvPr/>
        </p:nvSpPr>
        <p:spPr>
          <a:xfrm>
            <a:off x="7314567" y="4635067"/>
            <a:ext cx="19404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0B0E"/>
              </a:buClr>
              <a:buSzPts val="1200"/>
              <a:buFont typeface="Montserrat"/>
              <a:buNone/>
            </a:pPr>
            <a:r>
              <a:rPr lang="en-US" sz="120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Il vous suffit d'ajouter votre propre texte ici. </a:t>
            </a:r>
            <a:endParaRPr sz="1200">
              <a:solidFill>
                <a:srgbClr val="080B0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98" name="Google Shape;498;g16005eba2b7_0_0"/>
          <p:cNvSpPr txBox="1"/>
          <p:nvPr/>
        </p:nvSpPr>
        <p:spPr>
          <a:xfrm>
            <a:off x="7314567" y="5516767"/>
            <a:ext cx="19404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0B0E"/>
              </a:buClr>
              <a:buSzPts val="1200"/>
              <a:buFont typeface="Montserrat"/>
              <a:buNone/>
            </a:pPr>
            <a:r>
              <a:rPr lang="en-US" sz="120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Il vous suffit d'ajouter votre propre texte ici. </a:t>
            </a:r>
            <a:endParaRPr sz="1200">
              <a:solidFill>
                <a:srgbClr val="080B0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99" name="Google Shape;499;g16005eba2b7_0_0"/>
          <p:cNvSpPr txBox="1"/>
          <p:nvPr/>
        </p:nvSpPr>
        <p:spPr>
          <a:xfrm>
            <a:off x="5134100" y="3766567"/>
            <a:ext cx="19404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0B0E"/>
              </a:buClr>
              <a:buSzPts val="1200"/>
              <a:buFont typeface="Montserrat"/>
              <a:buNone/>
            </a:pPr>
            <a:r>
              <a:rPr lang="en-US" sz="120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Il vous suffit d'ajouter votre propre texte ici. </a:t>
            </a:r>
            <a:endParaRPr sz="1200">
              <a:solidFill>
                <a:srgbClr val="080B0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00" name="Google Shape;500;g16005eba2b7_0_0"/>
          <p:cNvSpPr txBox="1"/>
          <p:nvPr/>
        </p:nvSpPr>
        <p:spPr>
          <a:xfrm>
            <a:off x="5134100" y="4677700"/>
            <a:ext cx="19404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0B0E"/>
              </a:buClr>
              <a:buSzPts val="1200"/>
              <a:buFont typeface="Montserrat"/>
              <a:buNone/>
            </a:pPr>
            <a:r>
              <a:rPr lang="en-US" sz="120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Il vous suffit d'ajouter votre propre texte ici. </a:t>
            </a:r>
            <a:endParaRPr sz="1200">
              <a:solidFill>
                <a:srgbClr val="080B0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01" name="Google Shape;501;g16005eba2b7_0_0"/>
          <p:cNvSpPr txBox="1"/>
          <p:nvPr/>
        </p:nvSpPr>
        <p:spPr>
          <a:xfrm>
            <a:off x="5134032" y="5517233"/>
            <a:ext cx="19404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0B0E"/>
              </a:buClr>
              <a:buSzPts val="1200"/>
              <a:buFont typeface="Montserrat"/>
              <a:buNone/>
            </a:pPr>
            <a:r>
              <a:rPr lang="en-US" sz="120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Il vous suffit d'ajouter votre propre texte ici. </a:t>
            </a:r>
            <a:endParaRPr sz="1200">
              <a:solidFill>
                <a:srgbClr val="080B0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02" name="Google Shape;502;g16005eba2b7_0_0"/>
          <p:cNvSpPr txBox="1"/>
          <p:nvPr/>
        </p:nvSpPr>
        <p:spPr>
          <a:xfrm>
            <a:off x="2866433" y="3745367"/>
            <a:ext cx="19404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0B0E"/>
              </a:buClr>
              <a:buSzPts val="1200"/>
              <a:buFont typeface="Montserrat"/>
              <a:buNone/>
            </a:pPr>
            <a:r>
              <a:rPr lang="en-US" sz="120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Liste des produits livrables ici</a:t>
            </a:r>
            <a:endParaRPr sz="1200">
              <a:solidFill>
                <a:srgbClr val="080B0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03" name="Google Shape;503;g16005eba2b7_0_0"/>
          <p:cNvSpPr txBox="1"/>
          <p:nvPr/>
        </p:nvSpPr>
        <p:spPr>
          <a:xfrm>
            <a:off x="2866433" y="4635067"/>
            <a:ext cx="19404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0B0E"/>
              </a:buClr>
              <a:buSzPts val="1200"/>
              <a:buFont typeface="Montserrat"/>
              <a:buNone/>
            </a:pPr>
            <a:r>
              <a:rPr lang="en-US" sz="120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Il vous suffit d'ajouter votre propre texte ici. </a:t>
            </a:r>
            <a:endParaRPr sz="1200">
              <a:solidFill>
                <a:srgbClr val="080B0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04" name="Google Shape;504;g16005eba2b7_0_0"/>
          <p:cNvSpPr txBox="1"/>
          <p:nvPr/>
        </p:nvSpPr>
        <p:spPr>
          <a:xfrm>
            <a:off x="2866433" y="5516767"/>
            <a:ext cx="19404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0B0E"/>
              </a:buClr>
              <a:buSzPts val="1200"/>
              <a:buFont typeface="Montserrat"/>
              <a:buNone/>
            </a:pPr>
            <a:r>
              <a:rPr lang="en-US" sz="120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Il vous suffit d'ajouter votre propre texte ici. </a:t>
            </a:r>
            <a:endParaRPr sz="1200">
              <a:solidFill>
                <a:srgbClr val="080B0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05" name="Google Shape;505;g16005eba2b7_0_0"/>
          <p:cNvSpPr txBox="1"/>
          <p:nvPr/>
        </p:nvSpPr>
        <p:spPr>
          <a:xfrm>
            <a:off x="654200" y="3746300"/>
            <a:ext cx="19404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0B0E"/>
              </a:buClr>
              <a:buSzPts val="1200"/>
              <a:buFont typeface="Montserrat"/>
              <a:buNone/>
            </a:pPr>
            <a:r>
              <a:rPr lang="en-US" sz="120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Indiquez votre objectif ici</a:t>
            </a:r>
            <a:endParaRPr sz="1200">
              <a:solidFill>
                <a:srgbClr val="080B0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06" name="Google Shape;506;g16005eba2b7_0_0"/>
          <p:cNvSpPr txBox="1"/>
          <p:nvPr/>
        </p:nvSpPr>
        <p:spPr>
          <a:xfrm>
            <a:off x="654201" y="4636000"/>
            <a:ext cx="19404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0B0E"/>
              </a:buClr>
              <a:buSzPts val="1200"/>
              <a:buFont typeface="Montserrat"/>
              <a:buNone/>
            </a:pPr>
            <a:r>
              <a:rPr lang="en-US" sz="120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Il vous suffit d'ajouter votre propre texte ici. </a:t>
            </a:r>
            <a:endParaRPr sz="1200">
              <a:solidFill>
                <a:srgbClr val="080B0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07" name="Google Shape;507;g16005eba2b7_0_0"/>
          <p:cNvSpPr txBox="1"/>
          <p:nvPr/>
        </p:nvSpPr>
        <p:spPr>
          <a:xfrm>
            <a:off x="654200" y="5517700"/>
            <a:ext cx="19404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0B0E"/>
              </a:buClr>
              <a:buSzPts val="1200"/>
              <a:buFont typeface="Montserrat"/>
              <a:buNone/>
            </a:pPr>
            <a:r>
              <a:rPr lang="en-US" sz="120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Il vous suffit d'ajouter votre propre texte ici. </a:t>
            </a:r>
            <a:endParaRPr sz="1200">
              <a:solidFill>
                <a:srgbClr val="080B0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08" name="Google Shape;508;g16005eba2b7_0_0"/>
          <p:cNvSpPr/>
          <p:nvPr/>
        </p:nvSpPr>
        <p:spPr>
          <a:xfrm>
            <a:off x="9499564" y="2764433"/>
            <a:ext cx="2084400" cy="765600"/>
          </a:xfrm>
          <a:prstGeom prst="rect">
            <a:avLst/>
          </a:prstGeom>
          <a:solidFill>
            <a:srgbClr val="005D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ill Sans"/>
              <a:buNone/>
            </a:pPr>
            <a:endParaRPr sz="24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09" name="Google Shape;509;g16005eba2b7_0_0"/>
          <p:cNvSpPr txBox="1"/>
          <p:nvPr/>
        </p:nvSpPr>
        <p:spPr>
          <a:xfrm>
            <a:off x="9867882" y="3004094"/>
            <a:ext cx="1498207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"/>
              <a:buNone/>
            </a:pPr>
            <a:r>
              <a:rPr lang="en-US" sz="1600" b="1" dirty="0" err="1" smtClean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Responsable</a:t>
            </a:r>
            <a:endParaRPr sz="1600" b="1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10" name="Google Shape;510;g16005eba2b7_0_0"/>
          <p:cNvSpPr/>
          <p:nvPr/>
        </p:nvSpPr>
        <p:spPr>
          <a:xfrm>
            <a:off x="9499564" y="3691563"/>
            <a:ext cx="2084400" cy="765600"/>
          </a:xfrm>
          <a:prstGeom prst="rect">
            <a:avLst/>
          </a:prstGeom>
          <a:solidFill>
            <a:srgbClr val="ECEEF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ill Sans"/>
              <a:buNone/>
            </a:pP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11" name="Google Shape;511;g16005eba2b7_0_0"/>
          <p:cNvSpPr/>
          <p:nvPr/>
        </p:nvSpPr>
        <p:spPr>
          <a:xfrm>
            <a:off x="9499564" y="4618709"/>
            <a:ext cx="2084400" cy="765600"/>
          </a:xfrm>
          <a:prstGeom prst="rect">
            <a:avLst/>
          </a:prstGeom>
          <a:solidFill>
            <a:srgbClr val="ECEEF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ill Sans"/>
              <a:buNone/>
            </a:pP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12" name="Google Shape;512;g16005eba2b7_0_0"/>
          <p:cNvSpPr/>
          <p:nvPr/>
        </p:nvSpPr>
        <p:spPr>
          <a:xfrm>
            <a:off x="9499564" y="5484129"/>
            <a:ext cx="2084400" cy="765600"/>
          </a:xfrm>
          <a:prstGeom prst="rect">
            <a:avLst/>
          </a:prstGeom>
          <a:solidFill>
            <a:srgbClr val="ECEEF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ill Sans"/>
              <a:buNone/>
            </a:pP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13" name="Google Shape;513;g16005eba2b7_0_0"/>
          <p:cNvSpPr txBox="1"/>
          <p:nvPr/>
        </p:nvSpPr>
        <p:spPr>
          <a:xfrm>
            <a:off x="9533300" y="3766567"/>
            <a:ext cx="19404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0B0E"/>
              </a:buClr>
              <a:buSzPts val="1200"/>
              <a:buFont typeface="Montserrat"/>
              <a:buNone/>
            </a:pPr>
            <a:r>
              <a:rPr lang="en-US" sz="120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Il vous suffit d'ajouter votre propre texte ici. </a:t>
            </a:r>
            <a:endParaRPr sz="1200">
              <a:solidFill>
                <a:srgbClr val="080B0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14" name="Google Shape;514;g16005eba2b7_0_0"/>
          <p:cNvSpPr txBox="1"/>
          <p:nvPr/>
        </p:nvSpPr>
        <p:spPr>
          <a:xfrm>
            <a:off x="9533300" y="4635067"/>
            <a:ext cx="19404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0B0E"/>
              </a:buClr>
              <a:buSzPts val="1200"/>
              <a:buFont typeface="Montserrat"/>
              <a:buNone/>
            </a:pPr>
            <a:r>
              <a:rPr lang="en-US" sz="120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Il vous suffit d'ajouter votre propre texte ici. </a:t>
            </a:r>
            <a:endParaRPr sz="1200">
              <a:solidFill>
                <a:srgbClr val="080B0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15" name="Google Shape;515;g16005eba2b7_0_0"/>
          <p:cNvSpPr txBox="1"/>
          <p:nvPr/>
        </p:nvSpPr>
        <p:spPr>
          <a:xfrm>
            <a:off x="9533300" y="5516767"/>
            <a:ext cx="19404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0B0E"/>
              </a:buClr>
              <a:buSzPts val="1200"/>
              <a:buFont typeface="Montserrat"/>
              <a:buNone/>
            </a:pPr>
            <a:r>
              <a:rPr lang="en-US" sz="120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Il vous suffit d'ajouter votre propre texte ici. </a:t>
            </a:r>
            <a:endParaRPr sz="1200">
              <a:solidFill>
                <a:srgbClr val="080B0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g16005eba2b7_0_0"/>
          <p:cNvSpPr/>
          <p:nvPr/>
        </p:nvSpPr>
        <p:spPr>
          <a:xfrm>
            <a:off x="123400" y="1154133"/>
            <a:ext cx="3723600" cy="671100"/>
          </a:xfrm>
          <a:prstGeom prst="rect">
            <a:avLst/>
          </a:prstGeom>
          <a:solidFill>
            <a:srgbClr val="F5F7F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ill Sans"/>
              <a:buNone/>
            </a:pP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58" name="Google Shape;458;g16005eba2b7_0_0"/>
          <p:cNvSpPr/>
          <p:nvPr/>
        </p:nvSpPr>
        <p:spPr>
          <a:xfrm>
            <a:off x="0" y="0"/>
            <a:ext cx="12192000" cy="765600"/>
          </a:xfrm>
          <a:prstGeom prst="rect">
            <a:avLst/>
          </a:prstGeom>
          <a:solidFill>
            <a:srgbClr val="38761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ill Sans"/>
              <a:buNone/>
            </a:pP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59" name="Google Shape;459;g16005eba2b7_0_0"/>
          <p:cNvSpPr/>
          <p:nvPr/>
        </p:nvSpPr>
        <p:spPr>
          <a:xfrm>
            <a:off x="608043" y="2765367"/>
            <a:ext cx="2084400" cy="765600"/>
          </a:xfrm>
          <a:prstGeom prst="rect">
            <a:avLst/>
          </a:prstGeom>
          <a:solidFill>
            <a:srgbClr val="4BE4B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ill Sans"/>
              <a:buNone/>
            </a:pP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60" name="Google Shape;460;g16005eba2b7_0_0"/>
          <p:cNvSpPr txBox="1">
            <a:spLocks noGrp="1"/>
          </p:cNvSpPr>
          <p:nvPr>
            <p:ph type="title"/>
          </p:nvPr>
        </p:nvSpPr>
        <p:spPr>
          <a:xfrm>
            <a:off x="245233" y="146400"/>
            <a:ext cx="7325700" cy="4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5B5B"/>
              </a:buClr>
              <a:buSzPts val="2700"/>
              <a:buFont typeface="Roboto"/>
              <a:buNone/>
            </a:pPr>
            <a:r>
              <a:rPr lang="en-US" sz="280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Montserrat ExtraBold"/>
              </a:rPr>
              <a:t>Plan </a:t>
            </a:r>
            <a:r>
              <a:rPr lang="en-US" sz="2800" dirty="0" err="1" smtClean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Montserrat ExtraBold"/>
              </a:rPr>
              <a:t>d'action</a:t>
            </a:r>
            <a:r>
              <a:rPr lang="en-US" sz="2800" dirty="0" smtClean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Montserrat ExtraBold"/>
              </a:rPr>
              <a:t> – Premiers </a:t>
            </a:r>
            <a:r>
              <a:rPr lang="en-US" sz="2800" dirty="0" err="1" smtClean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Montserrat ExtraBold"/>
              </a:rPr>
              <a:t>secours</a:t>
            </a:r>
            <a:r>
              <a:rPr lang="en-US" sz="2800" dirty="0" smtClean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Montserrat ExtraBold"/>
              </a:rPr>
              <a:t> </a:t>
            </a:r>
            <a:r>
              <a:rPr lang="en-US" sz="2800" dirty="0" err="1" smtClean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Montserrat ExtraBold"/>
              </a:rPr>
              <a:t>commerciaux</a:t>
            </a:r>
            <a:endParaRPr sz="2800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Montserrat ExtraBold"/>
            </a:endParaRPr>
          </a:p>
        </p:txBody>
      </p:sp>
      <p:sp>
        <p:nvSpPr>
          <p:cNvPr id="461" name="Google Shape;461;g16005eba2b7_0_0"/>
          <p:cNvSpPr txBox="1"/>
          <p:nvPr/>
        </p:nvSpPr>
        <p:spPr>
          <a:xfrm>
            <a:off x="654200" y="2916658"/>
            <a:ext cx="1948500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80B0E"/>
              </a:buClr>
              <a:buSzPts val="1600"/>
              <a:buFont typeface="Montserrat"/>
              <a:buNone/>
            </a:pPr>
            <a:r>
              <a:rPr lang="en-US" sz="1600" b="1" dirty="0" smtClean="0">
                <a:solidFill>
                  <a:srgbClr val="080B0E"/>
                </a:solidFill>
                <a:latin typeface="Montserrat"/>
                <a:sym typeface="Montserrat"/>
              </a:rPr>
              <a:t>PS </a:t>
            </a:r>
            <a:r>
              <a:rPr lang="en-US" sz="1600" b="1" dirty="0" err="1" smtClean="0">
                <a:solidFill>
                  <a:srgbClr val="080B0E"/>
                </a:solidFill>
                <a:latin typeface="Montserrat"/>
                <a:sym typeface="Montserrat"/>
              </a:rPr>
              <a:t>commerciaux</a:t>
            </a:r>
            <a:endParaRPr sz="19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80B0E"/>
              </a:buClr>
              <a:buSzPts val="1600"/>
              <a:buFont typeface="Montserrat"/>
              <a:buNone/>
            </a:pPr>
            <a:r>
              <a:rPr lang="en-US" sz="1600" b="1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Objectifs</a:t>
            </a:r>
            <a:endParaRPr sz="1600" b="1" dirty="0">
              <a:solidFill>
                <a:srgbClr val="080B0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62" name="Google Shape;462;g16005eba2b7_0_0"/>
          <p:cNvSpPr txBox="1"/>
          <p:nvPr/>
        </p:nvSpPr>
        <p:spPr>
          <a:xfrm>
            <a:off x="87167" y="6421100"/>
            <a:ext cx="6072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800"/>
              <a:buFont typeface="Gill Sans"/>
              <a:buNone/>
            </a:pPr>
            <a:r>
              <a:rPr lang="en-US" sz="800" u="sng">
                <a:solidFill>
                  <a:schemeClr val="hlink"/>
                </a:solidFill>
                <a:latin typeface="Gill Sans"/>
                <a:ea typeface="Gill Sans"/>
                <a:cs typeface="Gill Sans"/>
                <a:sym typeface="Gill Sans"/>
                <a:hlinkClick r:id="rId3"/>
              </a:rPr>
              <a:t>CC-BY 2022 avec lien d'attribution à https://www.getguru.com/templates/project-communication-plan-template/</a:t>
            </a:r>
            <a:endParaRPr sz="800">
              <a:solidFill>
                <a:srgbClr val="B0C0C8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63" name="Google Shape;463;g16005eba2b7_0_0"/>
          <p:cNvSpPr txBox="1"/>
          <p:nvPr/>
        </p:nvSpPr>
        <p:spPr>
          <a:xfrm>
            <a:off x="6459800" y="6359500"/>
            <a:ext cx="56211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959CA5"/>
              </a:buClr>
              <a:buSzPts val="1200"/>
              <a:buFont typeface="Gill Sans"/>
              <a:buNone/>
            </a:pPr>
            <a:r>
              <a:rPr lang="en-US" sz="1200" b="1">
                <a:solidFill>
                  <a:srgbClr val="959CA5"/>
                </a:solidFill>
                <a:latin typeface="Gill Sans"/>
                <a:ea typeface="Gill Sans"/>
                <a:cs typeface="Gill Sans"/>
                <a:sym typeface="Gill Sans"/>
              </a:rPr>
              <a:t>[NOM DE LA NATION]</a:t>
            </a:r>
            <a:endParaRPr sz="1200" b="1">
              <a:solidFill>
                <a:srgbClr val="959CA5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64" name="Google Shape;464;g16005eba2b7_0_0"/>
          <p:cNvSpPr/>
          <p:nvPr/>
        </p:nvSpPr>
        <p:spPr>
          <a:xfrm>
            <a:off x="3965533" y="1154133"/>
            <a:ext cx="1948500" cy="671100"/>
          </a:xfrm>
          <a:prstGeom prst="rect">
            <a:avLst/>
          </a:prstGeom>
          <a:solidFill>
            <a:srgbClr val="F5F7F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ill Sans"/>
              <a:buNone/>
            </a:pP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65" name="Google Shape;465;g16005eba2b7_0_0"/>
          <p:cNvSpPr/>
          <p:nvPr/>
        </p:nvSpPr>
        <p:spPr>
          <a:xfrm>
            <a:off x="6053133" y="1154133"/>
            <a:ext cx="2027700" cy="671100"/>
          </a:xfrm>
          <a:prstGeom prst="rect">
            <a:avLst/>
          </a:prstGeom>
          <a:solidFill>
            <a:srgbClr val="F5F7F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ill Sans"/>
              <a:buNone/>
            </a:pP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66" name="Google Shape;466;g16005eba2b7_0_0"/>
          <p:cNvSpPr/>
          <p:nvPr/>
        </p:nvSpPr>
        <p:spPr>
          <a:xfrm>
            <a:off x="8192200" y="1154137"/>
            <a:ext cx="3876300" cy="671100"/>
          </a:xfrm>
          <a:prstGeom prst="rect">
            <a:avLst/>
          </a:prstGeom>
          <a:solidFill>
            <a:srgbClr val="F5F7F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ill Sans"/>
              <a:buNone/>
            </a:pP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67" name="Google Shape;467;g16005eba2b7_0_0"/>
          <p:cNvSpPr txBox="1"/>
          <p:nvPr/>
        </p:nvSpPr>
        <p:spPr>
          <a:xfrm>
            <a:off x="225133" y="1244093"/>
            <a:ext cx="1693500" cy="2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80B0E"/>
              </a:buClr>
              <a:buSzPts val="1500"/>
              <a:buFont typeface="Montserrat"/>
              <a:buNone/>
            </a:pPr>
            <a:r>
              <a:rPr lang="en-US" sz="1500" b="1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Nom du </a:t>
            </a:r>
            <a:r>
              <a:rPr lang="en-US" sz="1500" b="1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projet</a:t>
            </a:r>
            <a:r>
              <a:rPr lang="en-US" sz="1500" b="1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:</a:t>
            </a:r>
            <a:endParaRPr sz="1500" b="1" dirty="0">
              <a:solidFill>
                <a:srgbClr val="080B0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68" name="Google Shape;468;g16005eba2b7_0_0"/>
          <p:cNvSpPr txBox="1"/>
          <p:nvPr/>
        </p:nvSpPr>
        <p:spPr>
          <a:xfrm>
            <a:off x="4067204" y="1244093"/>
            <a:ext cx="1693500" cy="2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80B0E"/>
              </a:buClr>
              <a:buSzPts val="1500"/>
              <a:buFont typeface="Montserrat"/>
              <a:buNone/>
            </a:pPr>
            <a:r>
              <a:rPr lang="en-US" sz="1500" b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Date de début :</a:t>
            </a:r>
            <a:endParaRPr sz="1500" b="1">
              <a:solidFill>
                <a:srgbClr val="080B0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69" name="Google Shape;469;g16005eba2b7_0_0"/>
          <p:cNvSpPr txBox="1"/>
          <p:nvPr/>
        </p:nvSpPr>
        <p:spPr>
          <a:xfrm>
            <a:off x="6159553" y="1244093"/>
            <a:ext cx="2084400" cy="2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80B0E"/>
              </a:buClr>
              <a:buSzPts val="1500"/>
              <a:buFont typeface="Montserrat"/>
              <a:buNone/>
            </a:pPr>
            <a:r>
              <a:rPr lang="en-US" sz="1500" b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Date d'achèvement :</a:t>
            </a:r>
            <a:endParaRPr sz="1500" b="1">
              <a:solidFill>
                <a:srgbClr val="080B0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70" name="Google Shape;470;g16005eba2b7_0_0"/>
          <p:cNvSpPr txBox="1"/>
          <p:nvPr/>
        </p:nvSpPr>
        <p:spPr>
          <a:xfrm>
            <a:off x="8296193" y="1244093"/>
            <a:ext cx="1693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80B0E"/>
              </a:buClr>
              <a:buSzPts val="1500"/>
              <a:buFont typeface="Montserrat"/>
              <a:buNone/>
            </a:pPr>
            <a:r>
              <a:rPr lang="en-US" sz="1500" b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Chef de projet :</a:t>
            </a:r>
            <a:endParaRPr sz="1500" b="1">
              <a:solidFill>
                <a:srgbClr val="080B0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71" name="Google Shape;471;g16005eba2b7_0_0"/>
          <p:cNvSpPr/>
          <p:nvPr/>
        </p:nvSpPr>
        <p:spPr>
          <a:xfrm>
            <a:off x="123400" y="1959867"/>
            <a:ext cx="11945100" cy="671100"/>
          </a:xfrm>
          <a:prstGeom prst="rect">
            <a:avLst/>
          </a:prstGeom>
          <a:solidFill>
            <a:srgbClr val="F5F7F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ill Sans"/>
              <a:buNone/>
            </a:pP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72" name="Google Shape;472;g16005eba2b7_0_0"/>
          <p:cNvSpPr txBox="1"/>
          <p:nvPr/>
        </p:nvSpPr>
        <p:spPr>
          <a:xfrm>
            <a:off x="225133" y="2047317"/>
            <a:ext cx="2850900" cy="2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80B0E"/>
              </a:buClr>
              <a:buSzPts val="1500"/>
              <a:buFont typeface="Montserrat"/>
              <a:buNone/>
            </a:pPr>
            <a:r>
              <a:rPr lang="en-US" sz="1500" b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Objectifs du projet :</a:t>
            </a:r>
            <a:endParaRPr sz="1500" b="1">
              <a:solidFill>
                <a:srgbClr val="080B0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73" name="Google Shape;473;g16005eba2b7_0_0"/>
          <p:cNvSpPr/>
          <p:nvPr/>
        </p:nvSpPr>
        <p:spPr>
          <a:xfrm>
            <a:off x="2843368" y="2764433"/>
            <a:ext cx="2084400" cy="765600"/>
          </a:xfrm>
          <a:prstGeom prst="rect">
            <a:avLst/>
          </a:prstGeom>
          <a:solidFill>
            <a:srgbClr val="FFE06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ill Sans"/>
              <a:buNone/>
            </a:pP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74" name="Google Shape;474;g16005eba2b7_0_0"/>
          <p:cNvSpPr/>
          <p:nvPr/>
        </p:nvSpPr>
        <p:spPr>
          <a:xfrm>
            <a:off x="5062116" y="2764433"/>
            <a:ext cx="2084400" cy="765600"/>
          </a:xfrm>
          <a:prstGeom prst="rect">
            <a:avLst/>
          </a:prstGeom>
          <a:solidFill>
            <a:srgbClr val="A63DF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ill Sans"/>
              <a:buNone/>
            </a:pPr>
            <a:endParaRPr sz="2400">
              <a:solidFill>
                <a:srgbClr val="F21969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75" name="Google Shape;475;g16005eba2b7_0_0"/>
          <p:cNvSpPr/>
          <p:nvPr/>
        </p:nvSpPr>
        <p:spPr>
          <a:xfrm>
            <a:off x="7280831" y="2764433"/>
            <a:ext cx="2084400" cy="765600"/>
          </a:xfrm>
          <a:prstGeom prst="rect">
            <a:avLst/>
          </a:prstGeom>
          <a:solidFill>
            <a:srgbClr val="F2196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ill Sans"/>
              <a:buNone/>
            </a:pPr>
            <a:endParaRPr sz="24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76" name="Google Shape;476;g16005eba2b7_0_0"/>
          <p:cNvSpPr txBox="1"/>
          <p:nvPr/>
        </p:nvSpPr>
        <p:spPr>
          <a:xfrm>
            <a:off x="2933833" y="2915724"/>
            <a:ext cx="1948500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80B0E"/>
              </a:buClr>
              <a:buSzPts val="1600"/>
              <a:buFont typeface="Montserrat"/>
              <a:buNone/>
            </a:pPr>
            <a:r>
              <a:rPr lang="en-US" sz="1600" b="1" dirty="0" smtClean="0">
                <a:solidFill>
                  <a:srgbClr val="080B0E"/>
                </a:solidFill>
                <a:latin typeface="Montserrat"/>
                <a:sym typeface="Montserrat"/>
              </a:rPr>
              <a:t>PS </a:t>
            </a:r>
            <a:r>
              <a:rPr lang="en-US" sz="1600" b="1" dirty="0" err="1" smtClean="0">
                <a:solidFill>
                  <a:srgbClr val="080B0E"/>
                </a:solidFill>
                <a:latin typeface="Montserrat"/>
                <a:sym typeface="Montserrat"/>
              </a:rPr>
              <a:t>commerciaux</a:t>
            </a:r>
            <a:endParaRPr sz="19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80B0E"/>
              </a:buClr>
              <a:buSzPts val="1600"/>
              <a:buFont typeface="Montserrat"/>
              <a:buNone/>
            </a:pPr>
            <a:r>
              <a:rPr lang="en-US" sz="1600" b="1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Produits</a:t>
            </a:r>
            <a:r>
              <a:rPr lang="en-US" sz="1600" b="1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600" b="1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livrables</a:t>
            </a:r>
            <a:endParaRPr sz="1600" b="1" dirty="0">
              <a:solidFill>
                <a:srgbClr val="080B0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77" name="Google Shape;477;g16005eba2b7_0_0"/>
          <p:cNvSpPr txBox="1"/>
          <p:nvPr/>
        </p:nvSpPr>
        <p:spPr>
          <a:xfrm>
            <a:off x="5430428" y="3009475"/>
            <a:ext cx="13476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"/>
              <a:buNone/>
            </a:pPr>
            <a:r>
              <a:rPr lang="en-US" sz="16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Mesures à prendre</a:t>
            </a:r>
            <a:endParaRPr sz="16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78" name="Google Shape;478;g16005eba2b7_0_0"/>
          <p:cNvSpPr txBox="1"/>
          <p:nvPr/>
        </p:nvSpPr>
        <p:spPr>
          <a:xfrm>
            <a:off x="7437120" y="3004143"/>
            <a:ext cx="16941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"/>
              <a:buNone/>
            </a:pPr>
            <a:r>
              <a:rPr lang="en-US" sz="16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Partie(s) prenante(s)</a:t>
            </a:r>
            <a:endParaRPr sz="16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79" name="Google Shape;479;g16005eba2b7_0_0"/>
          <p:cNvSpPr txBox="1"/>
          <p:nvPr/>
        </p:nvSpPr>
        <p:spPr>
          <a:xfrm>
            <a:off x="225133" y="2308851"/>
            <a:ext cx="10047900" cy="2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80B0E"/>
              </a:buClr>
              <a:buSzPts val="1300"/>
              <a:buFont typeface="Montserrat"/>
              <a:buNone/>
            </a:pPr>
            <a:r>
              <a:rPr lang="en-US" sz="130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Il s'agit d'un exemple de texte. Il vous suffit d'y ajouter votre propre texte et votre description. Ce texte est entièrement modifiable.</a:t>
            </a:r>
            <a:endParaRPr sz="1300">
              <a:solidFill>
                <a:srgbClr val="080B0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80" name="Google Shape;480;g16005eba2b7_0_0"/>
          <p:cNvSpPr txBox="1"/>
          <p:nvPr/>
        </p:nvSpPr>
        <p:spPr>
          <a:xfrm>
            <a:off x="225133" y="1476508"/>
            <a:ext cx="3601200" cy="260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80B0E"/>
              </a:buClr>
              <a:buSzPts val="1300"/>
              <a:buFont typeface="Montserrat"/>
              <a:buNone/>
            </a:pPr>
            <a:r>
              <a:rPr lang="en-US" sz="13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Vision </a:t>
            </a:r>
            <a:r>
              <a:rPr lang="en-US" sz="1300" dirty="0" smtClean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2030</a:t>
            </a:r>
            <a:endParaRPr sz="1300" dirty="0">
              <a:solidFill>
                <a:srgbClr val="080B0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81" name="Google Shape;481;g16005eba2b7_0_0"/>
          <p:cNvSpPr txBox="1"/>
          <p:nvPr/>
        </p:nvSpPr>
        <p:spPr>
          <a:xfrm>
            <a:off x="4067204" y="1476508"/>
            <a:ext cx="1948500" cy="2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80B0E"/>
              </a:buClr>
              <a:buSzPts val="1300"/>
              <a:buFont typeface="Montserrat"/>
              <a:buNone/>
            </a:pPr>
            <a:r>
              <a:rPr lang="en-US" sz="130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Ceci est un exemple de texte. </a:t>
            </a:r>
            <a:endParaRPr sz="1300">
              <a:solidFill>
                <a:srgbClr val="080B0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82" name="Google Shape;482;g16005eba2b7_0_0"/>
          <p:cNvSpPr txBox="1"/>
          <p:nvPr/>
        </p:nvSpPr>
        <p:spPr>
          <a:xfrm>
            <a:off x="6159553" y="1476508"/>
            <a:ext cx="1948500" cy="2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80B0E"/>
              </a:buClr>
              <a:buSzPts val="1300"/>
              <a:buFont typeface="Montserrat"/>
              <a:buNone/>
            </a:pPr>
            <a:r>
              <a:rPr lang="en-US" sz="130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Ceci est un exemple de texte. </a:t>
            </a:r>
            <a:endParaRPr sz="1300">
              <a:solidFill>
                <a:srgbClr val="080B0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83" name="Google Shape;483;g16005eba2b7_0_0"/>
          <p:cNvSpPr txBox="1"/>
          <p:nvPr/>
        </p:nvSpPr>
        <p:spPr>
          <a:xfrm>
            <a:off x="8296193" y="1476508"/>
            <a:ext cx="1948500" cy="2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80B0E"/>
              </a:buClr>
              <a:buSzPts val="1300"/>
              <a:buFont typeface="Montserrat"/>
              <a:buNone/>
            </a:pPr>
            <a:r>
              <a:rPr lang="en-US" sz="130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Il s'agit d'un échantillon t</a:t>
            </a:r>
            <a:endParaRPr sz="1300">
              <a:solidFill>
                <a:srgbClr val="080B0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84" name="Google Shape;484;g16005eba2b7_0_0"/>
          <p:cNvSpPr/>
          <p:nvPr/>
        </p:nvSpPr>
        <p:spPr>
          <a:xfrm>
            <a:off x="608043" y="3692492"/>
            <a:ext cx="2084400" cy="765600"/>
          </a:xfrm>
          <a:prstGeom prst="rect">
            <a:avLst/>
          </a:prstGeom>
          <a:solidFill>
            <a:srgbClr val="ECEEF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ill Sans"/>
              <a:buNone/>
            </a:pP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85" name="Google Shape;485;g16005eba2b7_0_0"/>
          <p:cNvSpPr/>
          <p:nvPr/>
        </p:nvSpPr>
        <p:spPr>
          <a:xfrm>
            <a:off x="608043" y="4619633"/>
            <a:ext cx="2084400" cy="765600"/>
          </a:xfrm>
          <a:prstGeom prst="rect">
            <a:avLst/>
          </a:prstGeom>
          <a:solidFill>
            <a:srgbClr val="ECEEF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ill Sans"/>
              <a:buNone/>
            </a:pP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86" name="Google Shape;486;g16005eba2b7_0_0"/>
          <p:cNvSpPr/>
          <p:nvPr/>
        </p:nvSpPr>
        <p:spPr>
          <a:xfrm>
            <a:off x="608033" y="5520367"/>
            <a:ext cx="2084400" cy="765600"/>
          </a:xfrm>
          <a:prstGeom prst="rect">
            <a:avLst/>
          </a:prstGeom>
          <a:solidFill>
            <a:srgbClr val="ECEEF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ill Sans"/>
              <a:buNone/>
            </a:pP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87" name="Google Shape;487;g16005eba2b7_0_0"/>
          <p:cNvSpPr/>
          <p:nvPr/>
        </p:nvSpPr>
        <p:spPr>
          <a:xfrm>
            <a:off x="2843368" y="3691563"/>
            <a:ext cx="2084400" cy="765600"/>
          </a:xfrm>
          <a:prstGeom prst="rect">
            <a:avLst/>
          </a:prstGeom>
          <a:solidFill>
            <a:srgbClr val="ECEEF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ill Sans"/>
              <a:buNone/>
            </a:pP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88" name="Google Shape;488;g16005eba2b7_0_0"/>
          <p:cNvSpPr/>
          <p:nvPr/>
        </p:nvSpPr>
        <p:spPr>
          <a:xfrm>
            <a:off x="2843368" y="4618709"/>
            <a:ext cx="2084400" cy="765600"/>
          </a:xfrm>
          <a:prstGeom prst="rect">
            <a:avLst/>
          </a:prstGeom>
          <a:solidFill>
            <a:srgbClr val="ECEEF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ill Sans"/>
              <a:buNone/>
            </a:pP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89" name="Google Shape;489;g16005eba2b7_0_0"/>
          <p:cNvSpPr/>
          <p:nvPr/>
        </p:nvSpPr>
        <p:spPr>
          <a:xfrm>
            <a:off x="2843368" y="5484129"/>
            <a:ext cx="2084400" cy="765600"/>
          </a:xfrm>
          <a:prstGeom prst="rect">
            <a:avLst/>
          </a:prstGeom>
          <a:solidFill>
            <a:srgbClr val="ECEEF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ill Sans"/>
              <a:buNone/>
            </a:pP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90" name="Google Shape;490;g16005eba2b7_0_0"/>
          <p:cNvSpPr/>
          <p:nvPr/>
        </p:nvSpPr>
        <p:spPr>
          <a:xfrm>
            <a:off x="5062116" y="3691559"/>
            <a:ext cx="2084400" cy="765600"/>
          </a:xfrm>
          <a:prstGeom prst="rect">
            <a:avLst/>
          </a:prstGeom>
          <a:solidFill>
            <a:srgbClr val="ECEEF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ill Sans"/>
              <a:buNone/>
            </a:pP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91" name="Google Shape;491;g16005eba2b7_0_0"/>
          <p:cNvSpPr/>
          <p:nvPr/>
        </p:nvSpPr>
        <p:spPr>
          <a:xfrm>
            <a:off x="5062116" y="4618700"/>
            <a:ext cx="2084400" cy="765600"/>
          </a:xfrm>
          <a:prstGeom prst="rect">
            <a:avLst/>
          </a:prstGeom>
          <a:solidFill>
            <a:srgbClr val="ECEEF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ill Sans"/>
              <a:buNone/>
            </a:pP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92" name="Google Shape;492;g16005eba2b7_0_0"/>
          <p:cNvSpPr/>
          <p:nvPr/>
        </p:nvSpPr>
        <p:spPr>
          <a:xfrm>
            <a:off x="5062116" y="5513833"/>
            <a:ext cx="2084400" cy="765600"/>
          </a:xfrm>
          <a:prstGeom prst="rect">
            <a:avLst/>
          </a:prstGeom>
          <a:solidFill>
            <a:srgbClr val="ECEEF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ill Sans"/>
              <a:buNone/>
            </a:pP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93" name="Google Shape;493;g16005eba2b7_0_0"/>
          <p:cNvSpPr/>
          <p:nvPr/>
        </p:nvSpPr>
        <p:spPr>
          <a:xfrm>
            <a:off x="7280831" y="3691563"/>
            <a:ext cx="2084400" cy="765600"/>
          </a:xfrm>
          <a:prstGeom prst="rect">
            <a:avLst/>
          </a:prstGeom>
          <a:solidFill>
            <a:srgbClr val="ECEEF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ill Sans"/>
              <a:buNone/>
            </a:pP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94" name="Google Shape;494;g16005eba2b7_0_0"/>
          <p:cNvSpPr/>
          <p:nvPr/>
        </p:nvSpPr>
        <p:spPr>
          <a:xfrm>
            <a:off x="7280831" y="4618709"/>
            <a:ext cx="2084400" cy="765600"/>
          </a:xfrm>
          <a:prstGeom prst="rect">
            <a:avLst/>
          </a:prstGeom>
          <a:solidFill>
            <a:srgbClr val="ECEEF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ill Sans"/>
              <a:buNone/>
            </a:pP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95" name="Google Shape;495;g16005eba2b7_0_0"/>
          <p:cNvSpPr/>
          <p:nvPr/>
        </p:nvSpPr>
        <p:spPr>
          <a:xfrm>
            <a:off x="7280831" y="5484129"/>
            <a:ext cx="2084400" cy="765600"/>
          </a:xfrm>
          <a:prstGeom prst="rect">
            <a:avLst/>
          </a:prstGeom>
          <a:solidFill>
            <a:srgbClr val="ECEEF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ill Sans"/>
              <a:buNone/>
            </a:pP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96" name="Google Shape;496;g16005eba2b7_0_0"/>
          <p:cNvSpPr txBox="1"/>
          <p:nvPr/>
        </p:nvSpPr>
        <p:spPr>
          <a:xfrm>
            <a:off x="7314567" y="3766567"/>
            <a:ext cx="19404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0B0E"/>
              </a:buClr>
              <a:buSzPts val="1200"/>
              <a:buFont typeface="Montserrat"/>
              <a:buNone/>
            </a:pPr>
            <a:r>
              <a:rPr lang="en-US" sz="120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Il vous suffit d'ajouter votre propre texte ici. </a:t>
            </a:r>
            <a:endParaRPr sz="1200">
              <a:solidFill>
                <a:srgbClr val="080B0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97" name="Google Shape;497;g16005eba2b7_0_0"/>
          <p:cNvSpPr txBox="1"/>
          <p:nvPr/>
        </p:nvSpPr>
        <p:spPr>
          <a:xfrm>
            <a:off x="7314567" y="4635067"/>
            <a:ext cx="19404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0B0E"/>
              </a:buClr>
              <a:buSzPts val="1200"/>
              <a:buFont typeface="Montserrat"/>
              <a:buNone/>
            </a:pPr>
            <a:r>
              <a:rPr lang="en-US" sz="120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Il vous suffit d'ajouter votre propre texte ici. </a:t>
            </a:r>
            <a:endParaRPr sz="1200">
              <a:solidFill>
                <a:srgbClr val="080B0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98" name="Google Shape;498;g16005eba2b7_0_0"/>
          <p:cNvSpPr txBox="1"/>
          <p:nvPr/>
        </p:nvSpPr>
        <p:spPr>
          <a:xfrm>
            <a:off x="7314567" y="5516767"/>
            <a:ext cx="19404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0B0E"/>
              </a:buClr>
              <a:buSzPts val="1200"/>
              <a:buFont typeface="Montserrat"/>
              <a:buNone/>
            </a:pPr>
            <a:r>
              <a:rPr lang="en-US" sz="120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Il vous suffit d'ajouter votre propre texte ici. </a:t>
            </a:r>
            <a:endParaRPr sz="1200">
              <a:solidFill>
                <a:srgbClr val="080B0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99" name="Google Shape;499;g16005eba2b7_0_0"/>
          <p:cNvSpPr txBox="1"/>
          <p:nvPr/>
        </p:nvSpPr>
        <p:spPr>
          <a:xfrm>
            <a:off x="5134100" y="3766567"/>
            <a:ext cx="19404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0B0E"/>
              </a:buClr>
              <a:buSzPts val="1200"/>
              <a:buFont typeface="Montserrat"/>
              <a:buNone/>
            </a:pPr>
            <a:r>
              <a:rPr lang="en-US" sz="120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Il vous suffit d'ajouter votre propre texte ici. </a:t>
            </a:r>
            <a:endParaRPr sz="1200">
              <a:solidFill>
                <a:srgbClr val="080B0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00" name="Google Shape;500;g16005eba2b7_0_0"/>
          <p:cNvSpPr txBox="1"/>
          <p:nvPr/>
        </p:nvSpPr>
        <p:spPr>
          <a:xfrm>
            <a:off x="5134100" y="4677700"/>
            <a:ext cx="19404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0B0E"/>
              </a:buClr>
              <a:buSzPts val="1200"/>
              <a:buFont typeface="Montserrat"/>
              <a:buNone/>
            </a:pPr>
            <a:r>
              <a:rPr lang="en-US" sz="120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Il vous suffit d'ajouter votre propre texte ici. </a:t>
            </a:r>
            <a:endParaRPr sz="1200">
              <a:solidFill>
                <a:srgbClr val="080B0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01" name="Google Shape;501;g16005eba2b7_0_0"/>
          <p:cNvSpPr txBox="1"/>
          <p:nvPr/>
        </p:nvSpPr>
        <p:spPr>
          <a:xfrm>
            <a:off x="5134032" y="5517233"/>
            <a:ext cx="19404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0B0E"/>
              </a:buClr>
              <a:buSzPts val="1200"/>
              <a:buFont typeface="Montserrat"/>
              <a:buNone/>
            </a:pPr>
            <a:r>
              <a:rPr lang="en-US" sz="120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Il vous suffit d'ajouter votre propre texte ici. </a:t>
            </a:r>
            <a:endParaRPr sz="1200">
              <a:solidFill>
                <a:srgbClr val="080B0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02" name="Google Shape;502;g16005eba2b7_0_0"/>
          <p:cNvSpPr txBox="1"/>
          <p:nvPr/>
        </p:nvSpPr>
        <p:spPr>
          <a:xfrm>
            <a:off x="2866433" y="3745367"/>
            <a:ext cx="19404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0B0E"/>
              </a:buClr>
              <a:buSzPts val="1200"/>
              <a:buFont typeface="Montserrat"/>
              <a:buNone/>
            </a:pPr>
            <a:r>
              <a:rPr lang="en-US" sz="120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Liste des produits livrables ici</a:t>
            </a:r>
            <a:endParaRPr sz="1200">
              <a:solidFill>
                <a:srgbClr val="080B0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03" name="Google Shape;503;g16005eba2b7_0_0"/>
          <p:cNvSpPr txBox="1"/>
          <p:nvPr/>
        </p:nvSpPr>
        <p:spPr>
          <a:xfrm>
            <a:off x="2866433" y="4635067"/>
            <a:ext cx="19404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0B0E"/>
              </a:buClr>
              <a:buSzPts val="1200"/>
              <a:buFont typeface="Montserrat"/>
              <a:buNone/>
            </a:pPr>
            <a:r>
              <a:rPr lang="en-US" sz="120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Il vous suffit d'ajouter votre propre texte ici. </a:t>
            </a:r>
            <a:endParaRPr sz="1200">
              <a:solidFill>
                <a:srgbClr val="080B0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04" name="Google Shape;504;g16005eba2b7_0_0"/>
          <p:cNvSpPr txBox="1"/>
          <p:nvPr/>
        </p:nvSpPr>
        <p:spPr>
          <a:xfrm>
            <a:off x="2866433" y="5516767"/>
            <a:ext cx="19404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0B0E"/>
              </a:buClr>
              <a:buSzPts val="1200"/>
              <a:buFont typeface="Montserrat"/>
              <a:buNone/>
            </a:pPr>
            <a:r>
              <a:rPr lang="en-US" sz="120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Il vous suffit d'ajouter votre propre texte ici. </a:t>
            </a:r>
            <a:endParaRPr sz="1200">
              <a:solidFill>
                <a:srgbClr val="080B0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05" name="Google Shape;505;g16005eba2b7_0_0"/>
          <p:cNvSpPr txBox="1"/>
          <p:nvPr/>
        </p:nvSpPr>
        <p:spPr>
          <a:xfrm>
            <a:off x="654200" y="3746300"/>
            <a:ext cx="19404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0B0E"/>
              </a:buClr>
              <a:buSzPts val="1200"/>
              <a:buFont typeface="Montserrat"/>
              <a:buNone/>
            </a:pPr>
            <a:r>
              <a:rPr lang="en-US" sz="120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Indiquez votre objectif ici</a:t>
            </a:r>
            <a:endParaRPr sz="1200">
              <a:solidFill>
                <a:srgbClr val="080B0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06" name="Google Shape;506;g16005eba2b7_0_0"/>
          <p:cNvSpPr txBox="1"/>
          <p:nvPr/>
        </p:nvSpPr>
        <p:spPr>
          <a:xfrm>
            <a:off x="654201" y="4636000"/>
            <a:ext cx="19404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0B0E"/>
              </a:buClr>
              <a:buSzPts val="1200"/>
              <a:buFont typeface="Montserrat"/>
              <a:buNone/>
            </a:pPr>
            <a:r>
              <a:rPr lang="en-US" sz="120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Il vous suffit d'ajouter votre propre texte ici. </a:t>
            </a:r>
            <a:endParaRPr sz="1200">
              <a:solidFill>
                <a:srgbClr val="080B0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07" name="Google Shape;507;g16005eba2b7_0_0"/>
          <p:cNvSpPr txBox="1"/>
          <p:nvPr/>
        </p:nvSpPr>
        <p:spPr>
          <a:xfrm>
            <a:off x="654200" y="5517700"/>
            <a:ext cx="19404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0B0E"/>
              </a:buClr>
              <a:buSzPts val="1200"/>
              <a:buFont typeface="Montserrat"/>
              <a:buNone/>
            </a:pPr>
            <a:r>
              <a:rPr lang="en-US" sz="120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Il vous suffit d'ajouter votre propre texte ici. </a:t>
            </a:r>
            <a:endParaRPr sz="1200">
              <a:solidFill>
                <a:srgbClr val="080B0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08" name="Google Shape;508;g16005eba2b7_0_0"/>
          <p:cNvSpPr/>
          <p:nvPr/>
        </p:nvSpPr>
        <p:spPr>
          <a:xfrm>
            <a:off x="9499564" y="2764433"/>
            <a:ext cx="2084400" cy="765600"/>
          </a:xfrm>
          <a:prstGeom prst="rect">
            <a:avLst/>
          </a:prstGeom>
          <a:solidFill>
            <a:srgbClr val="005D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ill Sans"/>
              <a:buNone/>
            </a:pPr>
            <a:endParaRPr sz="24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09" name="Google Shape;509;g16005eba2b7_0_0"/>
          <p:cNvSpPr txBox="1"/>
          <p:nvPr/>
        </p:nvSpPr>
        <p:spPr>
          <a:xfrm>
            <a:off x="9867882" y="3004094"/>
            <a:ext cx="1498207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"/>
              <a:buNone/>
            </a:pPr>
            <a:r>
              <a:rPr lang="en-US" sz="1600" b="1" dirty="0" err="1" smtClean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Responsable</a:t>
            </a:r>
            <a:endParaRPr sz="1600" b="1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10" name="Google Shape;510;g16005eba2b7_0_0"/>
          <p:cNvSpPr/>
          <p:nvPr/>
        </p:nvSpPr>
        <p:spPr>
          <a:xfrm>
            <a:off x="9499564" y="3691563"/>
            <a:ext cx="2084400" cy="765600"/>
          </a:xfrm>
          <a:prstGeom prst="rect">
            <a:avLst/>
          </a:prstGeom>
          <a:solidFill>
            <a:srgbClr val="ECEEF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ill Sans"/>
              <a:buNone/>
            </a:pP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11" name="Google Shape;511;g16005eba2b7_0_0"/>
          <p:cNvSpPr/>
          <p:nvPr/>
        </p:nvSpPr>
        <p:spPr>
          <a:xfrm>
            <a:off x="9499564" y="4618709"/>
            <a:ext cx="2084400" cy="765600"/>
          </a:xfrm>
          <a:prstGeom prst="rect">
            <a:avLst/>
          </a:prstGeom>
          <a:solidFill>
            <a:srgbClr val="ECEEF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ill Sans"/>
              <a:buNone/>
            </a:pP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12" name="Google Shape;512;g16005eba2b7_0_0"/>
          <p:cNvSpPr/>
          <p:nvPr/>
        </p:nvSpPr>
        <p:spPr>
          <a:xfrm>
            <a:off x="9499564" y="5484129"/>
            <a:ext cx="2084400" cy="765600"/>
          </a:xfrm>
          <a:prstGeom prst="rect">
            <a:avLst/>
          </a:prstGeom>
          <a:solidFill>
            <a:srgbClr val="ECEEF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ill Sans"/>
              <a:buNone/>
            </a:pP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13" name="Google Shape;513;g16005eba2b7_0_0"/>
          <p:cNvSpPr txBox="1"/>
          <p:nvPr/>
        </p:nvSpPr>
        <p:spPr>
          <a:xfrm>
            <a:off x="9533300" y="3766567"/>
            <a:ext cx="19404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0B0E"/>
              </a:buClr>
              <a:buSzPts val="1200"/>
              <a:buFont typeface="Montserrat"/>
              <a:buNone/>
            </a:pPr>
            <a:r>
              <a:rPr lang="en-US" sz="120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Il vous suffit d'ajouter votre propre texte ici. </a:t>
            </a:r>
            <a:endParaRPr sz="1200">
              <a:solidFill>
                <a:srgbClr val="080B0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14" name="Google Shape;514;g16005eba2b7_0_0"/>
          <p:cNvSpPr txBox="1"/>
          <p:nvPr/>
        </p:nvSpPr>
        <p:spPr>
          <a:xfrm>
            <a:off x="9533300" y="4635067"/>
            <a:ext cx="19404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0B0E"/>
              </a:buClr>
              <a:buSzPts val="1200"/>
              <a:buFont typeface="Montserrat"/>
              <a:buNone/>
            </a:pPr>
            <a:r>
              <a:rPr lang="en-US" sz="120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Il vous suffit d'ajouter votre propre texte ici. </a:t>
            </a:r>
            <a:endParaRPr sz="1200">
              <a:solidFill>
                <a:srgbClr val="080B0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15" name="Google Shape;515;g16005eba2b7_0_0"/>
          <p:cNvSpPr txBox="1"/>
          <p:nvPr/>
        </p:nvSpPr>
        <p:spPr>
          <a:xfrm>
            <a:off x="9533300" y="5516767"/>
            <a:ext cx="19404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0B0E"/>
              </a:buClr>
              <a:buSzPts val="1200"/>
              <a:buFont typeface="Montserrat"/>
              <a:buNone/>
            </a:pPr>
            <a:r>
              <a:rPr lang="en-US" sz="120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Il vous suffit d'ajouter votre propre texte ici. </a:t>
            </a:r>
            <a:endParaRPr sz="1200">
              <a:solidFill>
                <a:srgbClr val="080B0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7827609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g16005eba2b7_0_0"/>
          <p:cNvSpPr/>
          <p:nvPr/>
        </p:nvSpPr>
        <p:spPr>
          <a:xfrm>
            <a:off x="123400" y="1154133"/>
            <a:ext cx="3723600" cy="671100"/>
          </a:xfrm>
          <a:prstGeom prst="rect">
            <a:avLst/>
          </a:prstGeom>
          <a:solidFill>
            <a:srgbClr val="F5F7F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ill Sans"/>
              <a:buNone/>
            </a:pP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58" name="Google Shape;458;g16005eba2b7_0_0"/>
          <p:cNvSpPr/>
          <p:nvPr/>
        </p:nvSpPr>
        <p:spPr>
          <a:xfrm>
            <a:off x="0" y="0"/>
            <a:ext cx="12192000" cy="765600"/>
          </a:xfrm>
          <a:prstGeom prst="rect">
            <a:avLst/>
          </a:prstGeom>
          <a:solidFill>
            <a:srgbClr val="38761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ill Sans"/>
              <a:buNone/>
            </a:pP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59" name="Google Shape;459;g16005eba2b7_0_0"/>
          <p:cNvSpPr/>
          <p:nvPr/>
        </p:nvSpPr>
        <p:spPr>
          <a:xfrm>
            <a:off x="608043" y="2765367"/>
            <a:ext cx="2084400" cy="765600"/>
          </a:xfrm>
          <a:prstGeom prst="rect">
            <a:avLst/>
          </a:prstGeom>
          <a:solidFill>
            <a:srgbClr val="4BE4B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ill Sans"/>
              <a:buNone/>
            </a:pP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60" name="Google Shape;460;g16005eba2b7_0_0"/>
          <p:cNvSpPr txBox="1">
            <a:spLocks noGrp="1"/>
          </p:cNvSpPr>
          <p:nvPr>
            <p:ph type="title"/>
          </p:nvPr>
        </p:nvSpPr>
        <p:spPr>
          <a:xfrm>
            <a:off x="245233" y="146400"/>
            <a:ext cx="8780780" cy="4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 fontScale="90000"/>
          </a:bodyPr>
          <a:lstStyle/>
          <a:p>
            <a:pPr lvl="0"/>
            <a:r>
              <a:rPr lang="en-US" sz="2800" dirty="0" smtClean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Montserrat ExtraBold"/>
              </a:rPr>
              <a:t>Plan </a:t>
            </a:r>
            <a:r>
              <a:rPr lang="en-US" sz="2800" dirty="0" err="1" smtClean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Montserrat ExtraBold"/>
              </a:rPr>
              <a:t>d'action</a:t>
            </a:r>
            <a:r>
              <a:rPr lang="en-US" sz="2800" dirty="0" smtClean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Montserrat ExtraBold"/>
              </a:rPr>
              <a:t> - </a:t>
            </a:r>
            <a:r>
              <a:rPr lang="fr-FR" sz="280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Montserrat ExtraBold"/>
              </a:rPr>
              <a:t>Normes et Certification en matière de PS</a:t>
            </a:r>
            <a:br>
              <a:rPr lang="fr-FR" sz="280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Montserrat ExtraBold"/>
              </a:rPr>
            </a:br>
            <a:endParaRPr sz="2800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Montserrat ExtraBold"/>
            </a:endParaRPr>
          </a:p>
        </p:txBody>
      </p:sp>
      <p:sp>
        <p:nvSpPr>
          <p:cNvPr id="461" name="Google Shape;461;g16005eba2b7_0_0"/>
          <p:cNvSpPr txBox="1"/>
          <p:nvPr/>
        </p:nvSpPr>
        <p:spPr>
          <a:xfrm>
            <a:off x="654200" y="2916658"/>
            <a:ext cx="1948500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80B0E"/>
              </a:buClr>
              <a:buSzPts val="1600"/>
              <a:buFont typeface="Montserrat"/>
              <a:buNone/>
            </a:pPr>
            <a:r>
              <a:rPr lang="en-US" sz="1600" b="1" dirty="0" err="1" smtClean="0">
                <a:solidFill>
                  <a:srgbClr val="080B0E"/>
                </a:solidFill>
                <a:latin typeface="Montserrat"/>
                <a:sym typeface="Montserrat"/>
              </a:rPr>
              <a:t>Normes</a:t>
            </a:r>
            <a:r>
              <a:rPr lang="en-US" sz="1600" b="1" dirty="0" smtClean="0">
                <a:solidFill>
                  <a:srgbClr val="080B0E"/>
                </a:solidFill>
                <a:latin typeface="Montserrat"/>
                <a:sym typeface="Montserrat"/>
              </a:rPr>
              <a:t> et </a:t>
            </a:r>
            <a:r>
              <a:rPr lang="en-US" sz="1600" b="1" dirty="0" err="1" smtClean="0">
                <a:solidFill>
                  <a:srgbClr val="080B0E"/>
                </a:solidFill>
                <a:latin typeface="Montserrat"/>
                <a:sym typeface="Montserrat"/>
              </a:rPr>
              <a:t>quali</a:t>
            </a:r>
            <a:endParaRPr sz="19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80B0E"/>
              </a:buClr>
              <a:buSzPts val="1600"/>
              <a:buFont typeface="Montserrat"/>
              <a:buNone/>
            </a:pPr>
            <a:r>
              <a:rPr lang="en-US" sz="1600" b="1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Objectifs</a:t>
            </a:r>
            <a:endParaRPr sz="1600" b="1" dirty="0">
              <a:solidFill>
                <a:srgbClr val="080B0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62" name="Google Shape;462;g16005eba2b7_0_0"/>
          <p:cNvSpPr txBox="1"/>
          <p:nvPr/>
        </p:nvSpPr>
        <p:spPr>
          <a:xfrm>
            <a:off x="87167" y="6421100"/>
            <a:ext cx="6072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800"/>
              <a:buFont typeface="Gill Sans"/>
              <a:buNone/>
            </a:pPr>
            <a:r>
              <a:rPr lang="en-US" sz="800" u="sng">
                <a:solidFill>
                  <a:schemeClr val="hlink"/>
                </a:solidFill>
                <a:latin typeface="Gill Sans"/>
                <a:ea typeface="Gill Sans"/>
                <a:cs typeface="Gill Sans"/>
                <a:sym typeface="Gill Sans"/>
                <a:hlinkClick r:id="rId3"/>
              </a:rPr>
              <a:t>CC-BY 2022 avec lien d'attribution à https://www.getguru.com/templates/project-communication-plan-template/</a:t>
            </a:r>
            <a:endParaRPr sz="800">
              <a:solidFill>
                <a:srgbClr val="B0C0C8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63" name="Google Shape;463;g16005eba2b7_0_0"/>
          <p:cNvSpPr txBox="1"/>
          <p:nvPr/>
        </p:nvSpPr>
        <p:spPr>
          <a:xfrm>
            <a:off x="6459800" y="6359500"/>
            <a:ext cx="56211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959CA5"/>
              </a:buClr>
              <a:buSzPts val="1200"/>
              <a:buFont typeface="Gill Sans"/>
              <a:buNone/>
            </a:pPr>
            <a:r>
              <a:rPr lang="en-US" sz="1200" b="1">
                <a:solidFill>
                  <a:srgbClr val="959CA5"/>
                </a:solidFill>
                <a:latin typeface="Gill Sans"/>
                <a:ea typeface="Gill Sans"/>
                <a:cs typeface="Gill Sans"/>
                <a:sym typeface="Gill Sans"/>
              </a:rPr>
              <a:t>[NOM DE LA NATION]</a:t>
            </a:r>
            <a:endParaRPr sz="1200" b="1">
              <a:solidFill>
                <a:srgbClr val="959CA5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64" name="Google Shape;464;g16005eba2b7_0_0"/>
          <p:cNvSpPr/>
          <p:nvPr/>
        </p:nvSpPr>
        <p:spPr>
          <a:xfrm>
            <a:off x="3965533" y="1154133"/>
            <a:ext cx="1948500" cy="671100"/>
          </a:xfrm>
          <a:prstGeom prst="rect">
            <a:avLst/>
          </a:prstGeom>
          <a:solidFill>
            <a:srgbClr val="F5F7F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ill Sans"/>
              <a:buNone/>
            </a:pP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65" name="Google Shape;465;g16005eba2b7_0_0"/>
          <p:cNvSpPr/>
          <p:nvPr/>
        </p:nvSpPr>
        <p:spPr>
          <a:xfrm>
            <a:off x="6053133" y="1154133"/>
            <a:ext cx="2027700" cy="671100"/>
          </a:xfrm>
          <a:prstGeom prst="rect">
            <a:avLst/>
          </a:prstGeom>
          <a:solidFill>
            <a:srgbClr val="F5F7F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ill Sans"/>
              <a:buNone/>
            </a:pP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66" name="Google Shape;466;g16005eba2b7_0_0"/>
          <p:cNvSpPr/>
          <p:nvPr/>
        </p:nvSpPr>
        <p:spPr>
          <a:xfrm>
            <a:off x="8192200" y="1154137"/>
            <a:ext cx="3876300" cy="671100"/>
          </a:xfrm>
          <a:prstGeom prst="rect">
            <a:avLst/>
          </a:prstGeom>
          <a:solidFill>
            <a:srgbClr val="F5F7F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ill Sans"/>
              <a:buNone/>
            </a:pP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67" name="Google Shape;467;g16005eba2b7_0_0"/>
          <p:cNvSpPr txBox="1"/>
          <p:nvPr/>
        </p:nvSpPr>
        <p:spPr>
          <a:xfrm>
            <a:off x="225133" y="1244093"/>
            <a:ext cx="1693500" cy="2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80B0E"/>
              </a:buClr>
              <a:buSzPts val="1500"/>
              <a:buFont typeface="Montserrat"/>
              <a:buNone/>
            </a:pPr>
            <a:r>
              <a:rPr lang="en-US" sz="1500" b="1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Nom du </a:t>
            </a:r>
            <a:r>
              <a:rPr lang="en-US" sz="1500" b="1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projet</a:t>
            </a:r>
            <a:r>
              <a:rPr lang="en-US" sz="1500" b="1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:</a:t>
            </a:r>
            <a:endParaRPr sz="1500" b="1" dirty="0">
              <a:solidFill>
                <a:srgbClr val="080B0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68" name="Google Shape;468;g16005eba2b7_0_0"/>
          <p:cNvSpPr txBox="1"/>
          <p:nvPr/>
        </p:nvSpPr>
        <p:spPr>
          <a:xfrm>
            <a:off x="4067204" y="1244093"/>
            <a:ext cx="1693500" cy="2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80B0E"/>
              </a:buClr>
              <a:buSzPts val="1500"/>
              <a:buFont typeface="Montserrat"/>
              <a:buNone/>
            </a:pPr>
            <a:r>
              <a:rPr lang="en-US" sz="1500" b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Date de début :</a:t>
            </a:r>
            <a:endParaRPr sz="1500" b="1">
              <a:solidFill>
                <a:srgbClr val="080B0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69" name="Google Shape;469;g16005eba2b7_0_0"/>
          <p:cNvSpPr txBox="1"/>
          <p:nvPr/>
        </p:nvSpPr>
        <p:spPr>
          <a:xfrm>
            <a:off x="6159553" y="1244093"/>
            <a:ext cx="2084400" cy="2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80B0E"/>
              </a:buClr>
              <a:buSzPts val="1500"/>
              <a:buFont typeface="Montserrat"/>
              <a:buNone/>
            </a:pPr>
            <a:r>
              <a:rPr lang="en-US" sz="1500" b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Date d'achèvement :</a:t>
            </a:r>
            <a:endParaRPr sz="1500" b="1">
              <a:solidFill>
                <a:srgbClr val="080B0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70" name="Google Shape;470;g16005eba2b7_0_0"/>
          <p:cNvSpPr txBox="1"/>
          <p:nvPr/>
        </p:nvSpPr>
        <p:spPr>
          <a:xfrm>
            <a:off x="8296193" y="1244093"/>
            <a:ext cx="1693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80B0E"/>
              </a:buClr>
              <a:buSzPts val="1500"/>
              <a:buFont typeface="Montserrat"/>
              <a:buNone/>
            </a:pPr>
            <a:r>
              <a:rPr lang="en-US" sz="1500" b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Chef de projet :</a:t>
            </a:r>
            <a:endParaRPr sz="1500" b="1">
              <a:solidFill>
                <a:srgbClr val="080B0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71" name="Google Shape;471;g16005eba2b7_0_0"/>
          <p:cNvSpPr/>
          <p:nvPr/>
        </p:nvSpPr>
        <p:spPr>
          <a:xfrm>
            <a:off x="123400" y="1959867"/>
            <a:ext cx="11945100" cy="671100"/>
          </a:xfrm>
          <a:prstGeom prst="rect">
            <a:avLst/>
          </a:prstGeom>
          <a:solidFill>
            <a:srgbClr val="F5F7F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ill Sans"/>
              <a:buNone/>
            </a:pP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72" name="Google Shape;472;g16005eba2b7_0_0"/>
          <p:cNvSpPr txBox="1"/>
          <p:nvPr/>
        </p:nvSpPr>
        <p:spPr>
          <a:xfrm>
            <a:off x="225133" y="2047317"/>
            <a:ext cx="2850900" cy="2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80B0E"/>
              </a:buClr>
              <a:buSzPts val="1500"/>
              <a:buFont typeface="Montserrat"/>
              <a:buNone/>
            </a:pPr>
            <a:r>
              <a:rPr lang="en-US" sz="1500" b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Objectifs du projet :</a:t>
            </a:r>
            <a:endParaRPr sz="1500" b="1">
              <a:solidFill>
                <a:srgbClr val="080B0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73" name="Google Shape;473;g16005eba2b7_0_0"/>
          <p:cNvSpPr/>
          <p:nvPr/>
        </p:nvSpPr>
        <p:spPr>
          <a:xfrm>
            <a:off x="2843368" y="2764433"/>
            <a:ext cx="2084400" cy="765600"/>
          </a:xfrm>
          <a:prstGeom prst="rect">
            <a:avLst/>
          </a:prstGeom>
          <a:solidFill>
            <a:srgbClr val="FFE06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ill Sans"/>
              <a:buNone/>
            </a:pP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74" name="Google Shape;474;g16005eba2b7_0_0"/>
          <p:cNvSpPr/>
          <p:nvPr/>
        </p:nvSpPr>
        <p:spPr>
          <a:xfrm>
            <a:off x="5062116" y="2764433"/>
            <a:ext cx="2084400" cy="765600"/>
          </a:xfrm>
          <a:prstGeom prst="rect">
            <a:avLst/>
          </a:prstGeom>
          <a:solidFill>
            <a:srgbClr val="A63DF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ill Sans"/>
              <a:buNone/>
            </a:pPr>
            <a:endParaRPr sz="2400">
              <a:solidFill>
                <a:srgbClr val="F21969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75" name="Google Shape;475;g16005eba2b7_0_0"/>
          <p:cNvSpPr/>
          <p:nvPr/>
        </p:nvSpPr>
        <p:spPr>
          <a:xfrm>
            <a:off x="7280831" y="2764433"/>
            <a:ext cx="2084400" cy="765600"/>
          </a:xfrm>
          <a:prstGeom prst="rect">
            <a:avLst/>
          </a:prstGeom>
          <a:solidFill>
            <a:srgbClr val="F2196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ill Sans"/>
              <a:buNone/>
            </a:pPr>
            <a:endParaRPr sz="24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76" name="Google Shape;476;g16005eba2b7_0_0"/>
          <p:cNvSpPr txBox="1"/>
          <p:nvPr/>
        </p:nvSpPr>
        <p:spPr>
          <a:xfrm>
            <a:off x="2933833" y="2915724"/>
            <a:ext cx="1948500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80B0E"/>
              </a:buClr>
              <a:buSzPts val="1600"/>
              <a:buFont typeface="Montserrat"/>
              <a:buNone/>
            </a:pPr>
            <a:r>
              <a:rPr lang="en-US" sz="1600" b="1" dirty="0" err="1" smtClean="0">
                <a:solidFill>
                  <a:srgbClr val="080B0E"/>
                </a:solidFill>
                <a:latin typeface="Montserrat"/>
                <a:sym typeface="Montserrat"/>
              </a:rPr>
              <a:t>Normes</a:t>
            </a:r>
            <a:r>
              <a:rPr lang="en-US" sz="1600" b="1" dirty="0" smtClean="0">
                <a:solidFill>
                  <a:srgbClr val="080B0E"/>
                </a:solidFill>
                <a:latin typeface="Montserrat"/>
                <a:sym typeface="Montserrat"/>
              </a:rPr>
              <a:t> et </a:t>
            </a:r>
            <a:r>
              <a:rPr lang="en-US" sz="1600" b="1" dirty="0" err="1" smtClean="0">
                <a:solidFill>
                  <a:srgbClr val="080B0E"/>
                </a:solidFill>
                <a:latin typeface="Montserrat"/>
                <a:sym typeface="Montserrat"/>
              </a:rPr>
              <a:t>quali</a:t>
            </a:r>
            <a:endParaRPr sz="19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80B0E"/>
              </a:buClr>
              <a:buSzPts val="1600"/>
              <a:buFont typeface="Montserrat"/>
              <a:buNone/>
            </a:pPr>
            <a:r>
              <a:rPr lang="en-US" sz="1600" b="1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Produits</a:t>
            </a:r>
            <a:r>
              <a:rPr lang="en-US" sz="1600" b="1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600" b="1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livrables</a:t>
            </a:r>
            <a:endParaRPr sz="1600" b="1" dirty="0">
              <a:solidFill>
                <a:srgbClr val="080B0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77" name="Google Shape;477;g16005eba2b7_0_0"/>
          <p:cNvSpPr txBox="1"/>
          <p:nvPr/>
        </p:nvSpPr>
        <p:spPr>
          <a:xfrm>
            <a:off x="5430428" y="3009475"/>
            <a:ext cx="13476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"/>
              <a:buNone/>
            </a:pPr>
            <a:r>
              <a:rPr lang="en-US" sz="16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Mesures à prendre</a:t>
            </a:r>
            <a:endParaRPr sz="16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78" name="Google Shape;478;g16005eba2b7_0_0"/>
          <p:cNvSpPr txBox="1"/>
          <p:nvPr/>
        </p:nvSpPr>
        <p:spPr>
          <a:xfrm>
            <a:off x="7437120" y="3004143"/>
            <a:ext cx="16941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"/>
              <a:buNone/>
            </a:pPr>
            <a:r>
              <a:rPr lang="en-US" sz="16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Partie(s) prenante(s)</a:t>
            </a:r>
            <a:endParaRPr sz="16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79" name="Google Shape;479;g16005eba2b7_0_0"/>
          <p:cNvSpPr txBox="1"/>
          <p:nvPr/>
        </p:nvSpPr>
        <p:spPr>
          <a:xfrm>
            <a:off x="225133" y="2308851"/>
            <a:ext cx="10047900" cy="2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80B0E"/>
              </a:buClr>
              <a:buSzPts val="1300"/>
              <a:buFont typeface="Montserrat"/>
              <a:buNone/>
            </a:pPr>
            <a:r>
              <a:rPr lang="en-US" sz="130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Il s'agit d'un exemple de texte. Il vous suffit d'y ajouter votre propre texte et votre description. Ce texte est entièrement modifiable.</a:t>
            </a:r>
            <a:endParaRPr sz="1300">
              <a:solidFill>
                <a:srgbClr val="080B0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80" name="Google Shape;480;g16005eba2b7_0_0"/>
          <p:cNvSpPr txBox="1"/>
          <p:nvPr/>
        </p:nvSpPr>
        <p:spPr>
          <a:xfrm>
            <a:off x="225133" y="1476508"/>
            <a:ext cx="3601200" cy="260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80B0E"/>
              </a:buClr>
              <a:buSzPts val="1300"/>
              <a:buFont typeface="Montserrat"/>
              <a:buNone/>
            </a:pPr>
            <a:r>
              <a:rPr lang="en-US" sz="13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Vision </a:t>
            </a:r>
            <a:r>
              <a:rPr lang="en-US" sz="1300" dirty="0" smtClean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2030</a:t>
            </a:r>
            <a:endParaRPr sz="1300" dirty="0">
              <a:solidFill>
                <a:srgbClr val="080B0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81" name="Google Shape;481;g16005eba2b7_0_0"/>
          <p:cNvSpPr txBox="1"/>
          <p:nvPr/>
        </p:nvSpPr>
        <p:spPr>
          <a:xfrm>
            <a:off x="4067204" y="1476508"/>
            <a:ext cx="1948500" cy="2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80B0E"/>
              </a:buClr>
              <a:buSzPts val="1300"/>
              <a:buFont typeface="Montserrat"/>
              <a:buNone/>
            </a:pPr>
            <a:r>
              <a:rPr lang="en-US" sz="130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Ceci est un exemple de texte. </a:t>
            </a:r>
            <a:endParaRPr sz="1300">
              <a:solidFill>
                <a:srgbClr val="080B0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82" name="Google Shape;482;g16005eba2b7_0_0"/>
          <p:cNvSpPr txBox="1"/>
          <p:nvPr/>
        </p:nvSpPr>
        <p:spPr>
          <a:xfrm>
            <a:off x="6159553" y="1476508"/>
            <a:ext cx="1948500" cy="2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80B0E"/>
              </a:buClr>
              <a:buSzPts val="1300"/>
              <a:buFont typeface="Montserrat"/>
              <a:buNone/>
            </a:pPr>
            <a:r>
              <a:rPr lang="en-US" sz="130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Ceci est un exemple de texte. </a:t>
            </a:r>
            <a:endParaRPr sz="1300">
              <a:solidFill>
                <a:srgbClr val="080B0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83" name="Google Shape;483;g16005eba2b7_0_0"/>
          <p:cNvSpPr txBox="1"/>
          <p:nvPr/>
        </p:nvSpPr>
        <p:spPr>
          <a:xfrm>
            <a:off x="8296193" y="1476508"/>
            <a:ext cx="1948500" cy="2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80B0E"/>
              </a:buClr>
              <a:buSzPts val="1300"/>
              <a:buFont typeface="Montserrat"/>
              <a:buNone/>
            </a:pPr>
            <a:r>
              <a:rPr lang="en-US" sz="130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Il s'agit d'un échantillon t</a:t>
            </a:r>
            <a:endParaRPr sz="1300">
              <a:solidFill>
                <a:srgbClr val="080B0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84" name="Google Shape;484;g16005eba2b7_0_0"/>
          <p:cNvSpPr/>
          <p:nvPr/>
        </p:nvSpPr>
        <p:spPr>
          <a:xfrm>
            <a:off x="608043" y="3692492"/>
            <a:ext cx="2084400" cy="765600"/>
          </a:xfrm>
          <a:prstGeom prst="rect">
            <a:avLst/>
          </a:prstGeom>
          <a:solidFill>
            <a:srgbClr val="ECEEF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ill Sans"/>
              <a:buNone/>
            </a:pP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85" name="Google Shape;485;g16005eba2b7_0_0"/>
          <p:cNvSpPr/>
          <p:nvPr/>
        </p:nvSpPr>
        <p:spPr>
          <a:xfrm>
            <a:off x="608043" y="4619633"/>
            <a:ext cx="2084400" cy="765600"/>
          </a:xfrm>
          <a:prstGeom prst="rect">
            <a:avLst/>
          </a:prstGeom>
          <a:solidFill>
            <a:srgbClr val="ECEEF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ill Sans"/>
              <a:buNone/>
            </a:pP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86" name="Google Shape;486;g16005eba2b7_0_0"/>
          <p:cNvSpPr/>
          <p:nvPr/>
        </p:nvSpPr>
        <p:spPr>
          <a:xfrm>
            <a:off x="608033" y="5520367"/>
            <a:ext cx="2084400" cy="765600"/>
          </a:xfrm>
          <a:prstGeom prst="rect">
            <a:avLst/>
          </a:prstGeom>
          <a:solidFill>
            <a:srgbClr val="ECEEF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ill Sans"/>
              <a:buNone/>
            </a:pP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87" name="Google Shape;487;g16005eba2b7_0_0"/>
          <p:cNvSpPr/>
          <p:nvPr/>
        </p:nvSpPr>
        <p:spPr>
          <a:xfrm>
            <a:off x="2843368" y="3691563"/>
            <a:ext cx="2084400" cy="765600"/>
          </a:xfrm>
          <a:prstGeom prst="rect">
            <a:avLst/>
          </a:prstGeom>
          <a:solidFill>
            <a:srgbClr val="ECEEF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ill Sans"/>
              <a:buNone/>
            </a:pP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88" name="Google Shape;488;g16005eba2b7_0_0"/>
          <p:cNvSpPr/>
          <p:nvPr/>
        </p:nvSpPr>
        <p:spPr>
          <a:xfrm>
            <a:off x="2843368" y="4618709"/>
            <a:ext cx="2084400" cy="765600"/>
          </a:xfrm>
          <a:prstGeom prst="rect">
            <a:avLst/>
          </a:prstGeom>
          <a:solidFill>
            <a:srgbClr val="ECEEF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ill Sans"/>
              <a:buNone/>
            </a:pP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89" name="Google Shape;489;g16005eba2b7_0_0"/>
          <p:cNvSpPr/>
          <p:nvPr/>
        </p:nvSpPr>
        <p:spPr>
          <a:xfrm>
            <a:off x="2843368" y="5484129"/>
            <a:ext cx="2084400" cy="765600"/>
          </a:xfrm>
          <a:prstGeom prst="rect">
            <a:avLst/>
          </a:prstGeom>
          <a:solidFill>
            <a:srgbClr val="ECEEF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ill Sans"/>
              <a:buNone/>
            </a:pP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90" name="Google Shape;490;g16005eba2b7_0_0"/>
          <p:cNvSpPr/>
          <p:nvPr/>
        </p:nvSpPr>
        <p:spPr>
          <a:xfrm>
            <a:off x="5062116" y="3691559"/>
            <a:ext cx="2084400" cy="765600"/>
          </a:xfrm>
          <a:prstGeom prst="rect">
            <a:avLst/>
          </a:prstGeom>
          <a:solidFill>
            <a:srgbClr val="ECEEF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ill Sans"/>
              <a:buNone/>
            </a:pP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91" name="Google Shape;491;g16005eba2b7_0_0"/>
          <p:cNvSpPr/>
          <p:nvPr/>
        </p:nvSpPr>
        <p:spPr>
          <a:xfrm>
            <a:off x="5062116" y="4618700"/>
            <a:ext cx="2084400" cy="765600"/>
          </a:xfrm>
          <a:prstGeom prst="rect">
            <a:avLst/>
          </a:prstGeom>
          <a:solidFill>
            <a:srgbClr val="ECEEF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ill Sans"/>
              <a:buNone/>
            </a:pP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92" name="Google Shape;492;g16005eba2b7_0_0"/>
          <p:cNvSpPr/>
          <p:nvPr/>
        </p:nvSpPr>
        <p:spPr>
          <a:xfrm>
            <a:off x="5062116" y="5513833"/>
            <a:ext cx="2084400" cy="765600"/>
          </a:xfrm>
          <a:prstGeom prst="rect">
            <a:avLst/>
          </a:prstGeom>
          <a:solidFill>
            <a:srgbClr val="ECEEF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ill Sans"/>
              <a:buNone/>
            </a:pP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93" name="Google Shape;493;g16005eba2b7_0_0"/>
          <p:cNvSpPr/>
          <p:nvPr/>
        </p:nvSpPr>
        <p:spPr>
          <a:xfrm>
            <a:off x="7280831" y="3691563"/>
            <a:ext cx="2084400" cy="765600"/>
          </a:xfrm>
          <a:prstGeom prst="rect">
            <a:avLst/>
          </a:prstGeom>
          <a:solidFill>
            <a:srgbClr val="ECEEF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ill Sans"/>
              <a:buNone/>
            </a:pP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94" name="Google Shape;494;g16005eba2b7_0_0"/>
          <p:cNvSpPr/>
          <p:nvPr/>
        </p:nvSpPr>
        <p:spPr>
          <a:xfrm>
            <a:off x="7280831" y="4618709"/>
            <a:ext cx="2084400" cy="765600"/>
          </a:xfrm>
          <a:prstGeom prst="rect">
            <a:avLst/>
          </a:prstGeom>
          <a:solidFill>
            <a:srgbClr val="ECEEF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ill Sans"/>
              <a:buNone/>
            </a:pP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95" name="Google Shape;495;g16005eba2b7_0_0"/>
          <p:cNvSpPr/>
          <p:nvPr/>
        </p:nvSpPr>
        <p:spPr>
          <a:xfrm>
            <a:off x="7280831" y="5484129"/>
            <a:ext cx="2084400" cy="765600"/>
          </a:xfrm>
          <a:prstGeom prst="rect">
            <a:avLst/>
          </a:prstGeom>
          <a:solidFill>
            <a:srgbClr val="ECEEF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ill Sans"/>
              <a:buNone/>
            </a:pP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96" name="Google Shape;496;g16005eba2b7_0_0"/>
          <p:cNvSpPr txBox="1"/>
          <p:nvPr/>
        </p:nvSpPr>
        <p:spPr>
          <a:xfrm>
            <a:off x="7314567" y="3766567"/>
            <a:ext cx="19404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0B0E"/>
              </a:buClr>
              <a:buSzPts val="1200"/>
              <a:buFont typeface="Montserrat"/>
              <a:buNone/>
            </a:pPr>
            <a:r>
              <a:rPr lang="en-US" sz="120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Il vous suffit d'ajouter votre propre texte ici. </a:t>
            </a:r>
            <a:endParaRPr sz="1200">
              <a:solidFill>
                <a:srgbClr val="080B0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97" name="Google Shape;497;g16005eba2b7_0_0"/>
          <p:cNvSpPr txBox="1"/>
          <p:nvPr/>
        </p:nvSpPr>
        <p:spPr>
          <a:xfrm>
            <a:off x="7314567" y="4635067"/>
            <a:ext cx="19404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0B0E"/>
              </a:buClr>
              <a:buSzPts val="1200"/>
              <a:buFont typeface="Montserrat"/>
              <a:buNone/>
            </a:pPr>
            <a:r>
              <a:rPr lang="en-US" sz="120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Il vous suffit d'ajouter votre propre texte ici. </a:t>
            </a:r>
            <a:endParaRPr sz="1200">
              <a:solidFill>
                <a:srgbClr val="080B0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98" name="Google Shape;498;g16005eba2b7_0_0"/>
          <p:cNvSpPr txBox="1"/>
          <p:nvPr/>
        </p:nvSpPr>
        <p:spPr>
          <a:xfrm>
            <a:off x="7314567" y="5516767"/>
            <a:ext cx="19404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0B0E"/>
              </a:buClr>
              <a:buSzPts val="1200"/>
              <a:buFont typeface="Montserrat"/>
              <a:buNone/>
            </a:pPr>
            <a:r>
              <a:rPr lang="en-US" sz="120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Il vous suffit d'ajouter votre propre texte ici. </a:t>
            </a:r>
            <a:endParaRPr sz="1200">
              <a:solidFill>
                <a:srgbClr val="080B0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99" name="Google Shape;499;g16005eba2b7_0_0"/>
          <p:cNvSpPr txBox="1"/>
          <p:nvPr/>
        </p:nvSpPr>
        <p:spPr>
          <a:xfrm>
            <a:off x="5134100" y="3766567"/>
            <a:ext cx="19404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0B0E"/>
              </a:buClr>
              <a:buSzPts val="1200"/>
              <a:buFont typeface="Montserrat"/>
              <a:buNone/>
            </a:pPr>
            <a:r>
              <a:rPr lang="en-US" sz="120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Il vous suffit d'ajouter votre propre texte ici. </a:t>
            </a:r>
            <a:endParaRPr sz="1200">
              <a:solidFill>
                <a:srgbClr val="080B0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00" name="Google Shape;500;g16005eba2b7_0_0"/>
          <p:cNvSpPr txBox="1"/>
          <p:nvPr/>
        </p:nvSpPr>
        <p:spPr>
          <a:xfrm>
            <a:off x="5134100" y="4677700"/>
            <a:ext cx="19404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0B0E"/>
              </a:buClr>
              <a:buSzPts val="1200"/>
              <a:buFont typeface="Montserrat"/>
              <a:buNone/>
            </a:pPr>
            <a:r>
              <a:rPr lang="en-US" sz="120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Il vous suffit d'ajouter votre propre texte ici. </a:t>
            </a:r>
            <a:endParaRPr sz="1200">
              <a:solidFill>
                <a:srgbClr val="080B0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01" name="Google Shape;501;g16005eba2b7_0_0"/>
          <p:cNvSpPr txBox="1"/>
          <p:nvPr/>
        </p:nvSpPr>
        <p:spPr>
          <a:xfrm>
            <a:off x="5134032" y="5517233"/>
            <a:ext cx="19404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0B0E"/>
              </a:buClr>
              <a:buSzPts val="1200"/>
              <a:buFont typeface="Montserrat"/>
              <a:buNone/>
            </a:pPr>
            <a:r>
              <a:rPr lang="en-US" sz="120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Il vous suffit d'ajouter votre propre texte ici. </a:t>
            </a:r>
            <a:endParaRPr sz="1200">
              <a:solidFill>
                <a:srgbClr val="080B0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02" name="Google Shape;502;g16005eba2b7_0_0"/>
          <p:cNvSpPr txBox="1"/>
          <p:nvPr/>
        </p:nvSpPr>
        <p:spPr>
          <a:xfrm>
            <a:off x="2866433" y="3745367"/>
            <a:ext cx="19404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0B0E"/>
              </a:buClr>
              <a:buSzPts val="1200"/>
              <a:buFont typeface="Montserrat"/>
              <a:buNone/>
            </a:pPr>
            <a:r>
              <a:rPr lang="en-US" sz="120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Liste des produits livrables ici</a:t>
            </a:r>
            <a:endParaRPr sz="1200">
              <a:solidFill>
                <a:srgbClr val="080B0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03" name="Google Shape;503;g16005eba2b7_0_0"/>
          <p:cNvSpPr txBox="1"/>
          <p:nvPr/>
        </p:nvSpPr>
        <p:spPr>
          <a:xfrm>
            <a:off x="2866433" y="4635067"/>
            <a:ext cx="19404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0B0E"/>
              </a:buClr>
              <a:buSzPts val="1200"/>
              <a:buFont typeface="Montserrat"/>
              <a:buNone/>
            </a:pPr>
            <a:r>
              <a:rPr lang="en-US" sz="120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Il vous suffit d'ajouter votre propre texte ici. </a:t>
            </a:r>
            <a:endParaRPr sz="1200">
              <a:solidFill>
                <a:srgbClr val="080B0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04" name="Google Shape;504;g16005eba2b7_0_0"/>
          <p:cNvSpPr txBox="1"/>
          <p:nvPr/>
        </p:nvSpPr>
        <p:spPr>
          <a:xfrm>
            <a:off x="2866433" y="5516767"/>
            <a:ext cx="19404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0B0E"/>
              </a:buClr>
              <a:buSzPts val="1200"/>
              <a:buFont typeface="Montserrat"/>
              <a:buNone/>
            </a:pPr>
            <a:r>
              <a:rPr lang="en-US" sz="120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Il vous suffit d'ajouter votre propre texte ici. </a:t>
            </a:r>
            <a:endParaRPr sz="1200">
              <a:solidFill>
                <a:srgbClr val="080B0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05" name="Google Shape;505;g16005eba2b7_0_0"/>
          <p:cNvSpPr txBox="1"/>
          <p:nvPr/>
        </p:nvSpPr>
        <p:spPr>
          <a:xfrm>
            <a:off x="654200" y="3746300"/>
            <a:ext cx="19404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0B0E"/>
              </a:buClr>
              <a:buSzPts val="1200"/>
              <a:buFont typeface="Montserrat"/>
              <a:buNone/>
            </a:pPr>
            <a:r>
              <a:rPr lang="en-US" sz="120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Indiquez votre objectif ici</a:t>
            </a:r>
            <a:endParaRPr sz="1200">
              <a:solidFill>
                <a:srgbClr val="080B0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06" name="Google Shape;506;g16005eba2b7_0_0"/>
          <p:cNvSpPr txBox="1"/>
          <p:nvPr/>
        </p:nvSpPr>
        <p:spPr>
          <a:xfrm>
            <a:off x="654201" y="4636000"/>
            <a:ext cx="19404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0B0E"/>
              </a:buClr>
              <a:buSzPts val="1200"/>
              <a:buFont typeface="Montserrat"/>
              <a:buNone/>
            </a:pPr>
            <a:r>
              <a:rPr lang="en-US" sz="120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Il vous suffit d'ajouter votre propre texte ici. </a:t>
            </a:r>
            <a:endParaRPr sz="1200">
              <a:solidFill>
                <a:srgbClr val="080B0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07" name="Google Shape;507;g16005eba2b7_0_0"/>
          <p:cNvSpPr txBox="1"/>
          <p:nvPr/>
        </p:nvSpPr>
        <p:spPr>
          <a:xfrm>
            <a:off x="654200" y="5517700"/>
            <a:ext cx="19404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0B0E"/>
              </a:buClr>
              <a:buSzPts val="1200"/>
              <a:buFont typeface="Montserrat"/>
              <a:buNone/>
            </a:pPr>
            <a:r>
              <a:rPr lang="en-US" sz="120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Il vous suffit d'ajouter votre propre texte ici. </a:t>
            </a:r>
            <a:endParaRPr sz="1200">
              <a:solidFill>
                <a:srgbClr val="080B0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08" name="Google Shape;508;g16005eba2b7_0_0"/>
          <p:cNvSpPr/>
          <p:nvPr/>
        </p:nvSpPr>
        <p:spPr>
          <a:xfrm>
            <a:off x="9499564" y="2764433"/>
            <a:ext cx="2084400" cy="765600"/>
          </a:xfrm>
          <a:prstGeom prst="rect">
            <a:avLst/>
          </a:prstGeom>
          <a:solidFill>
            <a:srgbClr val="005D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ill Sans"/>
              <a:buNone/>
            </a:pPr>
            <a:endParaRPr sz="24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09" name="Google Shape;509;g16005eba2b7_0_0"/>
          <p:cNvSpPr txBox="1"/>
          <p:nvPr/>
        </p:nvSpPr>
        <p:spPr>
          <a:xfrm>
            <a:off x="9867882" y="3004094"/>
            <a:ext cx="1498207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"/>
              <a:buNone/>
            </a:pPr>
            <a:r>
              <a:rPr lang="en-US" sz="1600" b="1" dirty="0" err="1" smtClean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Responsable</a:t>
            </a:r>
            <a:endParaRPr sz="1600" b="1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10" name="Google Shape;510;g16005eba2b7_0_0"/>
          <p:cNvSpPr/>
          <p:nvPr/>
        </p:nvSpPr>
        <p:spPr>
          <a:xfrm>
            <a:off x="9499564" y="3691563"/>
            <a:ext cx="2084400" cy="765600"/>
          </a:xfrm>
          <a:prstGeom prst="rect">
            <a:avLst/>
          </a:prstGeom>
          <a:solidFill>
            <a:srgbClr val="ECEEF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ill Sans"/>
              <a:buNone/>
            </a:pP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11" name="Google Shape;511;g16005eba2b7_0_0"/>
          <p:cNvSpPr/>
          <p:nvPr/>
        </p:nvSpPr>
        <p:spPr>
          <a:xfrm>
            <a:off x="9499564" y="4618709"/>
            <a:ext cx="2084400" cy="765600"/>
          </a:xfrm>
          <a:prstGeom prst="rect">
            <a:avLst/>
          </a:prstGeom>
          <a:solidFill>
            <a:srgbClr val="ECEEF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ill Sans"/>
              <a:buNone/>
            </a:pP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12" name="Google Shape;512;g16005eba2b7_0_0"/>
          <p:cNvSpPr/>
          <p:nvPr/>
        </p:nvSpPr>
        <p:spPr>
          <a:xfrm>
            <a:off x="9499564" y="5484129"/>
            <a:ext cx="2084400" cy="765600"/>
          </a:xfrm>
          <a:prstGeom prst="rect">
            <a:avLst/>
          </a:prstGeom>
          <a:solidFill>
            <a:srgbClr val="ECEEF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ill Sans"/>
              <a:buNone/>
            </a:pP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13" name="Google Shape;513;g16005eba2b7_0_0"/>
          <p:cNvSpPr txBox="1"/>
          <p:nvPr/>
        </p:nvSpPr>
        <p:spPr>
          <a:xfrm>
            <a:off x="9533300" y="3766567"/>
            <a:ext cx="19404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0B0E"/>
              </a:buClr>
              <a:buSzPts val="1200"/>
              <a:buFont typeface="Montserrat"/>
              <a:buNone/>
            </a:pPr>
            <a:r>
              <a:rPr lang="en-US" sz="120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Il vous suffit d'ajouter votre propre texte ici. </a:t>
            </a:r>
            <a:endParaRPr sz="1200">
              <a:solidFill>
                <a:srgbClr val="080B0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14" name="Google Shape;514;g16005eba2b7_0_0"/>
          <p:cNvSpPr txBox="1"/>
          <p:nvPr/>
        </p:nvSpPr>
        <p:spPr>
          <a:xfrm>
            <a:off x="9533300" y="4635067"/>
            <a:ext cx="19404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0B0E"/>
              </a:buClr>
              <a:buSzPts val="1200"/>
              <a:buFont typeface="Montserrat"/>
              <a:buNone/>
            </a:pPr>
            <a:r>
              <a:rPr lang="en-US" sz="120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Il vous suffit d'ajouter votre propre texte ici. </a:t>
            </a:r>
            <a:endParaRPr sz="1200">
              <a:solidFill>
                <a:srgbClr val="080B0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15" name="Google Shape;515;g16005eba2b7_0_0"/>
          <p:cNvSpPr txBox="1"/>
          <p:nvPr/>
        </p:nvSpPr>
        <p:spPr>
          <a:xfrm>
            <a:off x="9533300" y="5516767"/>
            <a:ext cx="19404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0B0E"/>
              </a:buClr>
              <a:buSzPts val="1200"/>
              <a:buFont typeface="Montserrat"/>
              <a:buNone/>
            </a:pPr>
            <a:r>
              <a:rPr lang="en-US" sz="120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Il vous suffit d'ajouter votre propre texte ici. </a:t>
            </a:r>
            <a:endParaRPr sz="1200">
              <a:solidFill>
                <a:srgbClr val="080B0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457618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g16005eba2b7_0_0"/>
          <p:cNvSpPr/>
          <p:nvPr/>
        </p:nvSpPr>
        <p:spPr>
          <a:xfrm>
            <a:off x="123400" y="1154133"/>
            <a:ext cx="3723600" cy="671100"/>
          </a:xfrm>
          <a:prstGeom prst="rect">
            <a:avLst/>
          </a:prstGeom>
          <a:solidFill>
            <a:srgbClr val="F5F7F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ill Sans"/>
              <a:buNone/>
            </a:pP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58" name="Google Shape;458;g16005eba2b7_0_0"/>
          <p:cNvSpPr/>
          <p:nvPr/>
        </p:nvSpPr>
        <p:spPr>
          <a:xfrm>
            <a:off x="0" y="0"/>
            <a:ext cx="12192000" cy="765600"/>
          </a:xfrm>
          <a:prstGeom prst="rect">
            <a:avLst/>
          </a:prstGeom>
          <a:solidFill>
            <a:srgbClr val="38761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ill Sans"/>
              <a:buNone/>
            </a:pP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59" name="Google Shape;459;g16005eba2b7_0_0"/>
          <p:cNvSpPr/>
          <p:nvPr/>
        </p:nvSpPr>
        <p:spPr>
          <a:xfrm>
            <a:off x="608043" y="2765367"/>
            <a:ext cx="2084400" cy="765600"/>
          </a:xfrm>
          <a:prstGeom prst="rect">
            <a:avLst/>
          </a:prstGeom>
          <a:solidFill>
            <a:srgbClr val="4BE4B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ill Sans"/>
              <a:buNone/>
            </a:pP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60" name="Google Shape;460;g16005eba2b7_0_0"/>
          <p:cNvSpPr txBox="1">
            <a:spLocks noGrp="1"/>
          </p:cNvSpPr>
          <p:nvPr>
            <p:ph type="title"/>
          </p:nvPr>
        </p:nvSpPr>
        <p:spPr>
          <a:xfrm>
            <a:off x="245232" y="146400"/>
            <a:ext cx="9852497" cy="4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 fontScale="90000"/>
          </a:bodyPr>
          <a:lstStyle/>
          <a:p>
            <a:pPr lvl="0"/>
            <a:r>
              <a:rPr lang="en-US" sz="2800" dirty="0" smtClean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Montserrat ExtraBold"/>
              </a:rPr>
              <a:t>Plan </a:t>
            </a:r>
            <a:r>
              <a:rPr lang="en-US" sz="2800" dirty="0" err="1" smtClean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Montserrat ExtraBold"/>
              </a:rPr>
              <a:t>d'action</a:t>
            </a:r>
            <a:r>
              <a:rPr lang="en-US" sz="2800" dirty="0" smtClean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Montserrat ExtraBold"/>
              </a:rPr>
              <a:t> - </a:t>
            </a:r>
            <a:r>
              <a:rPr lang="fr-FR" sz="280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Montserrat ExtraBold"/>
              </a:rPr>
              <a:t>Interventions et soins pré-hospitaliers d’urgence</a:t>
            </a:r>
            <a:br>
              <a:rPr lang="fr-FR" sz="280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Montserrat ExtraBold"/>
              </a:rPr>
            </a:br>
            <a:endParaRPr sz="2800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Montserrat ExtraBold"/>
            </a:endParaRPr>
          </a:p>
        </p:txBody>
      </p:sp>
      <p:sp>
        <p:nvSpPr>
          <p:cNvPr id="461" name="Google Shape;461;g16005eba2b7_0_0"/>
          <p:cNvSpPr txBox="1"/>
          <p:nvPr/>
        </p:nvSpPr>
        <p:spPr>
          <a:xfrm>
            <a:off x="654200" y="2916658"/>
            <a:ext cx="1948500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80B0E"/>
              </a:buClr>
              <a:buSzPts val="1600"/>
              <a:buFont typeface="Montserrat"/>
              <a:buNone/>
            </a:pPr>
            <a:r>
              <a:rPr lang="en-US" sz="1600" b="1" dirty="0" err="1" smtClean="0">
                <a:solidFill>
                  <a:srgbClr val="080B0E"/>
                </a:solidFill>
                <a:latin typeface="Montserrat"/>
                <a:sym typeface="Montserrat"/>
              </a:rPr>
              <a:t>Pré-hospitalier</a:t>
            </a:r>
            <a:endParaRPr sz="19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80B0E"/>
              </a:buClr>
              <a:buSzPts val="1600"/>
              <a:buFont typeface="Montserrat"/>
              <a:buNone/>
            </a:pPr>
            <a:r>
              <a:rPr lang="en-US" sz="1600" b="1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Objectifs</a:t>
            </a:r>
            <a:endParaRPr sz="1600" b="1" dirty="0">
              <a:solidFill>
                <a:srgbClr val="080B0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62" name="Google Shape;462;g16005eba2b7_0_0"/>
          <p:cNvSpPr txBox="1"/>
          <p:nvPr/>
        </p:nvSpPr>
        <p:spPr>
          <a:xfrm>
            <a:off x="87167" y="6421100"/>
            <a:ext cx="6072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800"/>
              <a:buFont typeface="Gill Sans"/>
              <a:buNone/>
            </a:pPr>
            <a:r>
              <a:rPr lang="en-US" sz="800" u="sng">
                <a:solidFill>
                  <a:schemeClr val="hlink"/>
                </a:solidFill>
                <a:latin typeface="Gill Sans"/>
                <a:ea typeface="Gill Sans"/>
                <a:cs typeface="Gill Sans"/>
                <a:sym typeface="Gill Sans"/>
                <a:hlinkClick r:id="rId3"/>
              </a:rPr>
              <a:t>CC-BY 2022 avec lien d'attribution à https://www.getguru.com/templates/project-communication-plan-template/</a:t>
            </a:r>
            <a:endParaRPr sz="800">
              <a:solidFill>
                <a:srgbClr val="B0C0C8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63" name="Google Shape;463;g16005eba2b7_0_0"/>
          <p:cNvSpPr txBox="1"/>
          <p:nvPr/>
        </p:nvSpPr>
        <p:spPr>
          <a:xfrm>
            <a:off x="6459800" y="6359500"/>
            <a:ext cx="56211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959CA5"/>
              </a:buClr>
              <a:buSzPts val="1200"/>
              <a:buFont typeface="Gill Sans"/>
              <a:buNone/>
            </a:pPr>
            <a:r>
              <a:rPr lang="en-US" sz="1200" b="1">
                <a:solidFill>
                  <a:srgbClr val="959CA5"/>
                </a:solidFill>
                <a:latin typeface="Gill Sans"/>
                <a:ea typeface="Gill Sans"/>
                <a:cs typeface="Gill Sans"/>
                <a:sym typeface="Gill Sans"/>
              </a:rPr>
              <a:t>[NOM DE LA NATION]</a:t>
            </a:r>
            <a:endParaRPr sz="1200" b="1">
              <a:solidFill>
                <a:srgbClr val="959CA5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64" name="Google Shape;464;g16005eba2b7_0_0"/>
          <p:cNvSpPr/>
          <p:nvPr/>
        </p:nvSpPr>
        <p:spPr>
          <a:xfrm>
            <a:off x="3965533" y="1154133"/>
            <a:ext cx="1948500" cy="671100"/>
          </a:xfrm>
          <a:prstGeom prst="rect">
            <a:avLst/>
          </a:prstGeom>
          <a:solidFill>
            <a:srgbClr val="F5F7F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ill Sans"/>
              <a:buNone/>
            </a:pP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65" name="Google Shape;465;g16005eba2b7_0_0"/>
          <p:cNvSpPr/>
          <p:nvPr/>
        </p:nvSpPr>
        <p:spPr>
          <a:xfrm>
            <a:off x="6053133" y="1154133"/>
            <a:ext cx="2027700" cy="671100"/>
          </a:xfrm>
          <a:prstGeom prst="rect">
            <a:avLst/>
          </a:prstGeom>
          <a:solidFill>
            <a:srgbClr val="F5F7F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ill Sans"/>
              <a:buNone/>
            </a:pP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66" name="Google Shape;466;g16005eba2b7_0_0"/>
          <p:cNvSpPr/>
          <p:nvPr/>
        </p:nvSpPr>
        <p:spPr>
          <a:xfrm>
            <a:off x="8192200" y="1154137"/>
            <a:ext cx="3876300" cy="671100"/>
          </a:xfrm>
          <a:prstGeom prst="rect">
            <a:avLst/>
          </a:prstGeom>
          <a:solidFill>
            <a:srgbClr val="F5F7F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ill Sans"/>
              <a:buNone/>
            </a:pP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67" name="Google Shape;467;g16005eba2b7_0_0"/>
          <p:cNvSpPr txBox="1"/>
          <p:nvPr/>
        </p:nvSpPr>
        <p:spPr>
          <a:xfrm>
            <a:off x="225133" y="1244093"/>
            <a:ext cx="1693500" cy="2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80B0E"/>
              </a:buClr>
              <a:buSzPts val="1500"/>
              <a:buFont typeface="Montserrat"/>
              <a:buNone/>
            </a:pPr>
            <a:r>
              <a:rPr lang="en-US" sz="1500" b="1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Nom du </a:t>
            </a:r>
            <a:r>
              <a:rPr lang="en-US" sz="1500" b="1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projet</a:t>
            </a:r>
            <a:r>
              <a:rPr lang="en-US" sz="1500" b="1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:</a:t>
            </a:r>
            <a:endParaRPr sz="1500" b="1" dirty="0">
              <a:solidFill>
                <a:srgbClr val="080B0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68" name="Google Shape;468;g16005eba2b7_0_0"/>
          <p:cNvSpPr txBox="1"/>
          <p:nvPr/>
        </p:nvSpPr>
        <p:spPr>
          <a:xfrm>
            <a:off x="4067204" y="1244093"/>
            <a:ext cx="1693500" cy="2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80B0E"/>
              </a:buClr>
              <a:buSzPts val="1500"/>
              <a:buFont typeface="Montserrat"/>
              <a:buNone/>
            </a:pPr>
            <a:r>
              <a:rPr lang="en-US" sz="1500" b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Date de début :</a:t>
            </a:r>
            <a:endParaRPr sz="1500" b="1">
              <a:solidFill>
                <a:srgbClr val="080B0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69" name="Google Shape;469;g16005eba2b7_0_0"/>
          <p:cNvSpPr txBox="1"/>
          <p:nvPr/>
        </p:nvSpPr>
        <p:spPr>
          <a:xfrm>
            <a:off x="6159553" y="1244093"/>
            <a:ext cx="2084400" cy="2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80B0E"/>
              </a:buClr>
              <a:buSzPts val="1500"/>
              <a:buFont typeface="Montserrat"/>
              <a:buNone/>
            </a:pPr>
            <a:r>
              <a:rPr lang="en-US" sz="1500" b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Date d'achèvement :</a:t>
            </a:r>
            <a:endParaRPr sz="1500" b="1">
              <a:solidFill>
                <a:srgbClr val="080B0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70" name="Google Shape;470;g16005eba2b7_0_0"/>
          <p:cNvSpPr txBox="1"/>
          <p:nvPr/>
        </p:nvSpPr>
        <p:spPr>
          <a:xfrm>
            <a:off x="8296193" y="1244093"/>
            <a:ext cx="1693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80B0E"/>
              </a:buClr>
              <a:buSzPts val="1500"/>
              <a:buFont typeface="Montserrat"/>
              <a:buNone/>
            </a:pPr>
            <a:r>
              <a:rPr lang="en-US" sz="1500" b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Chef de projet :</a:t>
            </a:r>
            <a:endParaRPr sz="1500" b="1">
              <a:solidFill>
                <a:srgbClr val="080B0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71" name="Google Shape;471;g16005eba2b7_0_0"/>
          <p:cNvSpPr/>
          <p:nvPr/>
        </p:nvSpPr>
        <p:spPr>
          <a:xfrm>
            <a:off x="123400" y="1959867"/>
            <a:ext cx="11945100" cy="671100"/>
          </a:xfrm>
          <a:prstGeom prst="rect">
            <a:avLst/>
          </a:prstGeom>
          <a:solidFill>
            <a:srgbClr val="F5F7F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ill Sans"/>
              <a:buNone/>
            </a:pP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72" name="Google Shape;472;g16005eba2b7_0_0"/>
          <p:cNvSpPr txBox="1"/>
          <p:nvPr/>
        </p:nvSpPr>
        <p:spPr>
          <a:xfrm>
            <a:off x="225133" y="2047317"/>
            <a:ext cx="2850900" cy="2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80B0E"/>
              </a:buClr>
              <a:buSzPts val="1500"/>
              <a:buFont typeface="Montserrat"/>
              <a:buNone/>
            </a:pPr>
            <a:r>
              <a:rPr lang="en-US" sz="1500" b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Objectifs du projet :</a:t>
            </a:r>
            <a:endParaRPr sz="1500" b="1">
              <a:solidFill>
                <a:srgbClr val="080B0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73" name="Google Shape;473;g16005eba2b7_0_0"/>
          <p:cNvSpPr/>
          <p:nvPr/>
        </p:nvSpPr>
        <p:spPr>
          <a:xfrm>
            <a:off x="2843368" y="2764433"/>
            <a:ext cx="2084400" cy="765600"/>
          </a:xfrm>
          <a:prstGeom prst="rect">
            <a:avLst/>
          </a:prstGeom>
          <a:solidFill>
            <a:srgbClr val="FFE06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ill Sans"/>
              <a:buNone/>
            </a:pP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74" name="Google Shape;474;g16005eba2b7_0_0"/>
          <p:cNvSpPr/>
          <p:nvPr/>
        </p:nvSpPr>
        <p:spPr>
          <a:xfrm>
            <a:off x="5062116" y="2764433"/>
            <a:ext cx="2084400" cy="765600"/>
          </a:xfrm>
          <a:prstGeom prst="rect">
            <a:avLst/>
          </a:prstGeom>
          <a:solidFill>
            <a:srgbClr val="A63DF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ill Sans"/>
              <a:buNone/>
            </a:pPr>
            <a:endParaRPr sz="2400">
              <a:solidFill>
                <a:srgbClr val="F21969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75" name="Google Shape;475;g16005eba2b7_0_0"/>
          <p:cNvSpPr/>
          <p:nvPr/>
        </p:nvSpPr>
        <p:spPr>
          <a:xfrm>
            <a:off x="7280831" y="2764433"/>
            <a:ext cx="2084400" cy="765600"/>
          </a:xfrm>
          <a:prstGeom prst="rect">
            <a:avLst/>
          </a:prstGeom>
          <a:solidFill>
            <a:srgbClr val="F2196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ill Sans"/>
              <a:buNone/>
            </a:pPr>
            <a:endParaRPr sz="24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76" name="Google Shape;476;g16005eba2b7_0_0"/>
          <p:cNvSpPr txBox="1"/>
          <p:nvPr/>
        </p:nvSpPr>
        <p:spPr>
          <a:xfrm>
            <a:off x="2933833" y="2915724"/>
            <a:ext cx="1948500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80B0E"/>
              </a:buClr>
              <a:buSzPts val="1600"/>
              <a:buFont typeface="Montserrat"/>
              <a:buNone/>
            </a:pPr>
            <a:r>
              <a:rPr lang="en-US" sz="1600" b="1" dirty="0" err="1" smtClean="0">
                <a:solidFill>
                  <a:srgbClr val="080B0E"/>
                </a:solidFill>
                <a:latin typeface="Montserrat"/>
                <a:sym typeface="Montserrat"/>
              </a:rPr>
              <a:t>Pré-hospitalier</a:t>
            </a:r>
            <a:endParaRPr sz="19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80B0E"/>
              </a:buClr>
              <a:buSzPts val="1600"/>
              <a:buFont typeface="Montserrat"/>
              <a:buNone/>
            </a:pPr>
            <a:r>
              <a:rPr lang="en-US" sz="1600" b="1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Produits</a:t>
            </a:r>
            <a:r>
              <a:rPr lang="en-US" sz="1600" b="1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600" b="1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livrables</a:t>
            </a:r>
            <a:endParaRPr sz="1600" b="1" dirty="0">
              <a:solidFill>
                <a:srgbClr val="080B0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77" name="Google Shape;477;g16005eba2b7_0_0"/>
          <p:cNvSpPr txBox="1"/>
          <p:nvPr/>
        </p:nvSpPr>
        <p:spPr>
          <a:xfrm>
            <a:off x="5430428" y="3009475"/>
            <a:ext cx="13476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"/>
              <a:buNone/>
            </a:pPr>
            <a:r>
              <a:rPr lang="en-US" sz="16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Mesures à prendre</a:t>
            </a:r>
            <a:endParaRPr sz="16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78" name="Google Shape;478;g16005eba2b7_0_0"/>
          <p:cNvSpPr txBox="1"/>
          <p:nvPr/>
        </p:nvSpPr>
        <p:spPr>
          <a:xfrm>
            <a:off x="7437120" y="3004143"/>
            <a:ext cx="16941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"/>
              <a:buNone/>
            </a:pPr>
            <a:r>
              <a:rPr lang="en-US" sz="16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Partie(s) prenante(s)</a:t>
            </a:r>
            <a:endParaRPr sz="16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79" name="Google Shape;479;g16005eba2b7_0_0"/>
          <p:cNvSpPr txBox="1"/>
          <p:nvPr/>
        </p:nvSpPr>
        <p:spPr>
          <a:xfrm>
            <a:off x="225133" y="2308851"/>
            <a:ext cx="10047900" cy="2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80B0E"/>
              </a:buClr>
              <a:buSzPts val="1300"/>
              <a:buFont typeface="Montserrat"/>
              <a:buNone/>
            </a:pPr>
            <a:r>
              <a:rPr lang="en-US" sz="130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Il s'agit d'un exemple de texte. Il vous suffit d'y ajouter votre propre texte et votre description. Ce texte est entièrement modifiable.</a:t>
            </a:r>
            <a:endParaRPr sz="1300">
              <a:solidFill>
                <a:srgbClr val="080B0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80" name="Google Shape;480;g16005eba2b7_0_0"/>
          <p:cNvSpPr txBox="1"/>
          <p:nvPr/>
        </p:nvSpPr>
        <p:spPr>
          <a:xfrm>
            <a:off x="225133" y="1476508"/>
            <a:ext cx="3601200" cy="260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80B0E"/>
              </a:buClr>
              <a:buSzPts val="1300"/>
              <a:buFont typeface="Montserrat"/>
              <a:buNone/>
            </a:pPr>
            <a:r>
              <a:rPr lang="en-US" sz="13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Vision </a:t>
            </a:r>
            <a:r>
              <a:rPr lang="en-US" sz="1300" dirty="0" smtClean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2030</a:t>
            </a:r>
            <a:endParaRPr sz="1300" dirty="0">
              <a:solidFill>
                <a:srgbClr val="080B0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81" name="Google Shape;481;g16005eba2b7_0_0"/>
          <p:cNvSpPr txBox="1"/>
          <p:nvPr/>
        </p:nvSpPr>
        <p:spPr>
          <a:xfrm>
            <a:off x="4067204" y="1476508"/>
            <a:ext cx="1948500" cy="2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80B0E"/>
              </a:buClr>
              <a:buSzPts val="1300"/>
              <a:buFont typeface="Montserrat"/>
              <a:buNone/>
            </a:pPr>
            <a:r>
              <a:rPr lang="en-US" sz="130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Ceci est un exemple de texte. </a:t>
            </a:r>
            <a:endParaRPr sz="1300">
              <a:solidFill>
                <a:srgbClr val="080B0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82" name="Google Shape;482;g16005eba2b7_0_0"/>
          <p:cNvSpPr txBox="1"/>
          <p:nvPr/>
        </p:nvSpPr>
        <p:spPr>
          <a:xfrm>
            <a:off x="6159553" y="1476508"/>
            <a:ext cx="1948500" cy="2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80B0E"/>
              </a:buClr>
              <a:buSzPts val="1300"/>
              <a:buFont typeface="Montserrat"/>
              <a:buNone/>
            </a:pPr>
            <a:r>
              <a:rPr lang="en-US" sz="130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Ceci est un exemple de texte. </a:t>
            </a:r>
            <a:endParaRPr sz="1300">
              <a:solidFill>
                <a:srgbClr val="080B0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83" name="Google Shape;483;g16005eba2b7_0_0"/>
          <p:cNvSpPr txBox="1"/>
          <p:nvPr/>
        </p:nvSpPr>
        <p:spPr>
          <a:xfrm>
            <a:off x="8296193" y="1476508"/>
            <a:ext cx="1948500" cy="2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80B0E"/>
              </a:buClr>
              <a:buSzPts val="1300"/>
              <a:buFont typeface="Montserrat"/>
              <a:buNone/>
            </a:pPr>
            <a:r>
              <a:rPr lang="en-US" sz="130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Il s'agit d'un échantillon t</a:t>
            </a:r>
            <a:endParaRPr sz="1300">
              <a:solidFill>
                <a:srgbClr val="080B0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84" name="Google Shape;484;g16005eba2b7_0_0"/>
          <p:cNvSpPr/>
          <p:nvPr/>
        </p:nvSpPr>
        <p:spPr>
          <a:xfrm>
            <a:off x="608043" y="3692492"/>
            <a:ext cx="2084400" cy="765600"/>
          </a:xfrm>
          <a:prstGeom prst="rect">
            <a:avLst/>
          </a:prstGeom>
          <a:solidFill>
            <a:srgbClr val="ECEEF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ill Sans"/>
              <a:buNone/>
            </a:pP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85" name="Google Shape;485;g16005eba2b7_0_0"/>
          <p:cNvSpPr/>
          <p:nvPr/>
        </p:nvSpPr>
        <p:spPr>
          <a:xfrm>
            <a:off x="608043" y="4619633"/>
            <a:ext cx="2084400" cy="765600"/>
          </a:xfrm>
          <a:prstGeom prst="rect">
            <a:avLst/>
          </a:prstGeom>
          <a:solidFill>
            <a:srgbClr val="ECEEF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ill Sans"/>
              <a:buNone/>
            </a:pP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86" name="Google Shape;486;g16005eba2b7_0_0"/>
          <p:cNvSpPr/>
          <p:nvPr/>
        </p:nvSpPr>
        <p:spPr>
          <a:xfrm>
            <a:off x="608033" y="5520367"/>
            <a:ext cx="2084400" cy="765600"/>
          </a:xfrm>
          <a:prstGeom prst="rect">
            <a:avLst/>
          </a:prstGeom>
          <a:solidFill>
            <a:srgbClr val="ECEEF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ill Sans"/>
              <a:buNone/>
            </a:pP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87" name="Google Shape;487;g16005eba2b7_0_0"/>
          <p:cNvSpPr/>
          <p:nvPr/>
        </p:nvSpPr>
        <p:spPr>
          <a:xfrm>
            <a:off x="2843368" y="3691563"/>
            <a:ext cx="2084400" cy="765600"/>
          </a:xfrm>
          <a:prstGeom prst="rect">
            <a:avLst/>
          </a:prstGeom>
          <a:solidFill>
            <a:srgbClr val="ECEEF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ill Sans"/>
              <a:buNone/>
            </a:pP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88" name="Google Shape;488;g16005eba2b7_0_0"/>
          <p:cNvSpPr/>
          <p:nvPr/>
        </p:nvSpPr>
        <p:spPr>
          <a:xfrm>
            <a:off x="2843368" y="4618709"/>
            <a:ext cx="2084400" cy="765600"/>
          </a:xfrm>
          <a:prstGeom prst="rect">
            <a:avLst/>
          </a:prstGeom>
          <a:solidFill>
            <a:srgbClr val="ECEEF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ill Sans"/>
              <a:buNone/>
            </a:pP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89" name="Google Shape;489;g16005eba2b7_0_0"/>
          <p:cNvSpPr/>
          <p:nvPr/>
        </p:nvSpPr>
        <p:spPr>
          <a:xfrm>
            <a:off x="2843368" y="5484129"/>
            <a:ext cx="2084400" cy="765600"/>
          </a:xfrm>
          <a:prstGeom prst="rect">
            <a:avLst/>
          </a:prstGeom>
          <a:solidFill>
            <a:srgbClr val="ECEEF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ill Sans"/>
              <a:buNone/>
            </a:pP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90" name="Google Shape;490;g16005eba2b7_0_0"/>
          <p:cNvSpPr/>
          <p:nvPr/>
        </p:nvSpPr>
        <p:spPr>
          <a:xfrm>
            <a:off x="5062116" y="3691559"/>
            <a:ext cx="2084400" cy="765600"/>
          </a:xfrm>
          <a:prstGeom prst="rect">
            <a:avLst/>
          </a:prstGeom>
          <a:solidFill>
            <a:srgbClr val="ECEEF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ill Sans"/>
              <a:buNone/>
            </a:pP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91" name="Google Shape;491;g16005eba2b7_0_0"/>
          <p:cNvSpPr/>
          <p:nvPr/>
        </p:nvSpPr>
        <p:spPr>
          <a:xfrm>
            <a:off x="5062116" y="4618700"/>
            <a:ext cx="2084400" cy="765600"/>
          </a:xfrm>
          <a:prstGeom prst="rect">
            <a:avLst/>
          </a:prstGeom>
          <a:solidFill>
            <a:srgbClr val="ECEEF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ill Sans"/>
              <a:buNone/>
            </a:pP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92" name="Google Shape;492;g16005eba2b7_0_0"/>
          <p:cNvSpPr/>
          <p:nvPr/>
        </p:nvSpPr>
        <p:spPr>
          <a:xfrm>
            <a:off x="5062116" y="5513833"/>
            <a:ext cx="2084400" cy="765600"/>
          </a:xfrm>
          <a:prstGeom prst="rect">
            <a:avLst/>
          </a:prstGeom>
          <a:solidFill>
            <a:srgbClr val="ECEEF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ill Sans"/>
              <a:buNone/>
            </a:pP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93" name="Google Shape;493;g16005eba2b7_0_0"/>
          <p:cNvSpPr/>
          <p:nvPr/>
        </p:nvSpPr>
        <p:spPr>
          <a:xfrm>
            <a:off x="7280831" y="3691563"/>
            <a:ext cx="2084400" cy="765600"/>
          </a:xfrm>
          <a:prstGeom prst="rect">
            <a:avLst/>
          </a:prstGeom>
          <a:solidFill>
            <a:srgbClr val="ECEEF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ill Sans"/>
              <a:buNone/>
            </a:pP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94" name="Google Shape;494;g16005eba2b7_0_0"/>
          <p:cNvSpPr/>
          <p:nvPr/>
        </p:nvSpPr>
        <p:spPr>
          <a:xfrm>
            <a:off x="7280831" y="4618709"/>
            <a:ext cx="2084400" cy="765600"/>
          </a:xfrm>
          <a:prstGeom prst="rect">
            <a:avLst/>
          </a:prstGeom>
          <a:solidFill>
            <a:srgbClr val="ECEEF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ill Sans"/>
              <a:buNone/>
            </a:pP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95" name="Google Shape;495;g16005eba2b7_0_0"/>
          <p:cNvSpPr/>
          <p:nvPr/>
        </p:nvSpPr>
        <p:spPr>
          <a:xfrm>
            <a:off x="7280831" y="5484129"/>
            <a:ext cx="2084400" cy="765600"/>
          </a:xfrm>
          <a:prstGeom prst="rect">
            <a:avLst/>
          </a:prstGeom>
          <a:solidFill>
            <a:srgbClr val="ECEEF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ill Sans"/>
              <a:buNone/>
            </a:pP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96" name="Google Shape;496;g16005eba2b7_0_0"/>
          <p:cNvSpPr txBox="1"/>
          <p:nvPr/>
        </p:nvSpPr>
        <p:spPr>
          <a:xfrm>
            <a:off x="7314567" y="3766567"/>
            <a:ext cx="19404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0B0E"/>
              </a:buClr>
              <a:buSzPts val="1200"/>
              <a:buFont typeface="Montserrat"/>
              <a:buNone/>
            </a:pPr>
            <a:r>
              <a:rPr lang="en-US" sz="120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Il vous suffit d'ajouter votre propre texte ici. </a:t>
            </a:r>
            <a:endParaRPr sz="1200">
              <a:solidFill>
                <a:srgbClr val="080B0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97" name="Google Shape;497;g16005eba2b7_0_0"/>
          <p:cNvSpPr txBox="1"/>
          <p:nvPr/>
        </p:nvSpPr>
        <p:spPr>
          <a:xfrm>
            <a:off x="7314567" y="4635067"/>
            <a:ext cx="19404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0B0E"/>
              </a:buClr>
              <a:buSzPts val="1200"/>
              <a:buFont typeface="Montserrat"/>
              <a:buNone/>
            </a:pPr>
            <a:r>
              <a:rPr lang="en-US" sz="120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Il vous suffit d'ajouter votre propre texte ici. </a:t>
            </a:r>
            <a:endParaRPr sz="1200">
              <a:solidFill>
                <a:srgbClr val="080B0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98" name="Google Shape;498;g16005eba2b7_0_0"/>
          <p:cNvSpPr txBox="1"/>
          <p:nvPr/>
        </p:nvSpPr>
        <p:spPr>
          <a:xfrm>
            <a:off x="7314567" y="5516767"/>
            <a:ext cx="19404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0B0E"/>
              </a:buClr>
              <a:buSzPts val="1200"/>
              <a:buFont typeface="Montserrat"/>
              <a:buNone/>
            </a:pPr>
            <a:r>
              <a:rPr lang="en-US" sz="120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Il vous suffit d'ajouter votre propre texte ici. </a:t>
            </a:r>
            <a:endParaRPr sz="1200">
              <a:solidFill>
                <a:srgbClr val="080B0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99" name="Google Shape;499;g16005eba2b7_0_0"/>
          <p:cNvSpPr txBox="1"/>
          <p:nvPr/>
        </p:nvSpPr>
        <p:spPr>
          <a:xfrm>
            <a:off x="5134100" y="3766567"/>
            <a:ext cx="19404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0B0E"/>
              </a:buClr>
              <a:buSzPts val="1200"/>
              <a:buFont typeface="Montserrat"/>
              <a:buNone/>
            </a:pPr>
            <a:r>
              <a:rPr lang="en-US" sz="120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Il vous suffit d'ajouter votre propre texte ici. </a:t>
            </a:r>
            <a:endParaRPr sz="1200">
              <a:solidFill>
                <a:srgbClr val="080B0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00" name="Google Shape;500;g16005eba2b7_0_0"/>
          <p:cNvSpPr txBox="1"/>
          <p:nvPr/>
        </p:nvSpPr>
        <p:spPr>
          <a:xfrm>
            <a:off x="5134100" y="4677700"/>
            <a:ext cx="19404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0B0E"/>
              </a:buClr>
              <a:buSzPts val="1200"/>
              <a:buFont typeface="Montserrat"/>
              <a:buNone/>
            </a:pPr>
            <a:r>
              <a:rPr lang="en-US" sz="120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Il vous suffit d'ajouter votre propre texte ici. </a:t>
            </a:r>
            <a:endParaRPr sz="1200">
              <a:solidFill>
                <a:srgbClr val="080B0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01" name="Google Shape;501;g16005eba2b7_0_0"/>
          <p:cNvSpPr txBox="1"/>
          <p:nvPr/>
        </p:nvSpPr>
        <p:spPr>
          <a:xfrm>
            <a:off x="5134032" y="5517233"/>
            <a:ext cx="19404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0B0E"/>
              </a:buClr>
              <a:buSzPts val="1200"/>
              <a:buFont typeface="Montserrat"/>
              <a:buNone/>
            </a:pPr>
            <a:r>
              <a:rPr lang="en-US" sz="120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Il vous suffit d'ajouter votre propre texte ici. </a:t>
            </a:r>
            <a:endParaRPr sz="1200">
              <a:solidFill>
                <a:srgbClr val="080B0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02" name="Google Shape;502;g16005eba2b7_0_0"/>
          <p:cNvSpPr txBox="1"/>
          <p:nvPr/>
        </p:nvSpPr>
        <p:spPr>
          <a:xfrm>
            <a:off x="2866433" y="3745367"/>
            <a:ext cx="19404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0B0E"/>
              </a:buClr>
              <a:buSzPts val="1200"/>
              <a:buFont typeface="Montserrat"/>
              <a:buNone/>
            </a:pPr>
            <a:r>
              <a:rPr lang="en-US" sz="120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Liste des produits livrables ici</a:t>
            </a:r>
            <a:endParaRPr sz="1200">
              <a:solidFill>
                <a:srgbClr val="080B0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03" name="Google Shape;503;g16005eba2b7_0_0"/>
          <p:cNvSpPr txBox="1"/>
          <p:nvPr/>
        </p:nvSpPr>
        <p:spPr>
          <a:xfrm>
            <a:off x="2866433" y="4635067"/>
            <a:ext cx="19404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0B0E"/>
              </a:buClr>
              <a:buSzPts val="1200"/>
              <a:buFont typeface="Montserrat"/>
              <a:buNone/>
            </a:pPr>
            <a:r>
              <a:rPr lang="en-US" sz="120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Il vous suffit d'ajouter votre propre texte ici. </a:t>
            </a:r>
            <a:endParaRPr sz="1200">
              <a:solidFill>
                <a:srgbClr val="080B0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04" name="Google Shape;504;g16005eba2b7_0_0"/>
          <p:cNvSpPr txBox="1"/>
          <p:nvPr/>
        </p:nvSpPr>
        <p:spPr>
          <a:xfrm>
            <a:off x="2866433" y="5516767"/>
            <a:ext cx="19404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0B0E"/>
              </a:buClr>
              <a:buSzPts val="1200"/>
              <a:buFont typeface="Montserrat"/>
              <a:buNone/>
            </a:pPr>
            <a:r>
              <a:rPr lang="en-US" sz="120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Il vous suffit d'ajouter votre propre texte ici. </a:t>
            </a:r>
            <a:endParaRPr sz="1200">
              <a:solidFill>
                <a:srgbClr val="080B0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05" name="Google Shape;505;g16005eba2b7_0_0"/>
          <p:cNvSpPr txBox="1"/>
          <p:nvPr/>
        </p:nvSpPr>
        <p:spPr>
          <a:xfrm>
            <a:off x="654200" y="3746300"/>
            <a:ext cx="19404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0B0E"/>
              </a:buClr>
              <a:buSzPts val="1200"/>
              <a:buFont typeface="Montserrat"/>
              <a:buNone/>
            </a:pPr>
            <a:r>
              <a:rPr lang="en-US" sz="120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Indiquez votre objectif ici</a:t>
            </a:r>
            <a:endParaRPr sz="1200">
              <a:solidFill>
                <a:srgbClr val="080B0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06" name="Google Shape;506;g16005eba2b7_0_0"/>
          <p:cNvSpPr txBox="1"/>
          <p:nvPr/>
        </p:nvSpPr>
        <p:spPr>
          <a:xfrm>
            <a:off x="654201" y="4636000"/>
            <a:ext cx="19404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0B0E"/>
              </a:buClr>
              <a:buSzPts val="1200"/>
              <a:buFont typeface="Montserrat"/>
              <a:buNone/>
            </a:pPr>
            <a:r>
              <a:rPr lang="en-US" sz="120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Il vous suffit d'ajouter votre propre texte ici. </a:t>
            </a:r>
            <a:endParaRPr sz="1200">
              <a:solidFill>
                <a:srgbClr val="080B0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07" name="Google Shape;507;g16005eba2b7_0_0"/>
          <p:cNvSpPr txBox="1"/>
          <p:nvPr/>
        </p:nvSpPr>
        <p:spPr>
          <a:xfrm>
            <a:off x="654200" y="5517700"/>
            <a:ext cx="19404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0B0E"/>
              </a:buClr>
              <a:buSzPts val="1200"/>
              <a:buFont typeface="Montserrat"/>
              <a:buNone/>
            </a:pPr>
            <a:r>
              <a:rPr lang="en-US" sz="120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Il vous suffit d'ajouter votre propre texte ici. </a:t>
            </a:r>
            <a:endParaRPr sz="1200">
              <a:solidFill>
                <a:srgbClr val="080B0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08" name="Google Shape;508;g16005eba2b7_0_0"/>
          <p:cNvSpPr/>
          <p:nvPr/>
        </p:nvSpPr>
        <p:spPr>
          <a:xfrm>
            <a:off x="9499564" y="2764433"/>
            <a:ext cx="2084400" cy="765600"/>
          </a:xfrm>
          <a:prstGeom prst="rect">
            <a:avLst/>
          </a:prstGeom>
          <a:solidFill>
            <a:srgbClr val="005D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ill Sans"/>
              <a:buNone/>
            </a:pPr>
            <a:endParaRPr sz="24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09" name="Google Shape;509;g16005eba2b7_0_0"/>
          <p:cNvSpPr txBox="1"/>
          <p:nvPr/>
        </p:nvSpPr>
        <p:spPr>
          <a:xfrm>
            <a:off x="9867882" y="3004094"/>
            <a:ext cx="1498207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"/>
              <a:buNone/>
            </a:pPr>
            <a:r>
              <a:rPr lang="en-US" sz="1600" b="1" dirty="0" err="1" smtClean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Responsable</a:t>
            </a:r>
            <a:endParaRPr sz="1600" b="1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10" name="Google Shape;510;g16005eba2b7_0_0"/>
          <p:cNvSpPr/>
          <p:nvPr/>
        </p:nvSpPr>
        <p:spPr>
          <a:xfrm>
            <a:off x="9499564" y="3691563"/>
            <a:ext cx="2084400" cy="765600"/>
          </a:xfrm>
          <a:prstGeom prst="rect">
            <a:avLst/>
          </a:prstGeom>
          <a:solidFill>
            <a:srgbClr val="ECEEF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ill Sans"/>
              <a:buNone/>
            </a:pP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11" name="Google Shape;511;g16005eba2b7_0_0"/>
          <p:cNvSpPr/>
          <p:nvPr/>
        </p:nvSpPr>
        <p:spPr>
          <a:xfrm>
            <a:off x="9499564" y="4618709"/>
            <a:ext cx="2084400" cy="765600"/>
          </a:xfrm>
          <a:prstGeom prst="rect">
            <a:avLst/>
          </a:prstGeom>
          <a:solidFill>
            <a:srgbClr val="ECEEF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ill Sans"/>
              <a:buNone/>
            </a:pP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12" name="Google Shape;512;g16005eba2b7_0_0"/>
          <p:cNvSpPr/>
          <p:nvPr/>
        </p:nvSpPr>
        <p:spPr>
          <a:xfrm>
            <a:off x="9499564" y="5484129"/>
            <a:ext cx="2084400" cy="765600"/>
          </a:xfrm>
          <a:prstGeom prst="rect">
            <a:avLst/>
          </a:prstGeom>
          <a:solidFill>
            <a:srgbClr val="ECEEF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ill Sans"/>
              <a:buNone/>
            </a:pP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13" name="Google Shape;513;g16005eba2b7_0_0"/>
          <p:cNvSpPr txBox="1"/>
          <p:nvPr/>
        </p:nvSpPr>
        <p:spPr>
          <a:xfrm>
            <a:off x="9533300" y="3766567"/>
            <a:ext cx="19404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0B0E"/>
              </a:buClr>
              <a:buSzPts val="1200"/>
              <a:buFont typeface="Montserrat"/>
              <a:buNone/>
            </a:pPr>
            <a:r>
              <a:rPr lang="en-US" sz="120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Il vous suffit d'ajouter votre propre texte ici. </a:t>
            </a:r>
            <a:endParaRPr sz="1200">
              <a:solidFill>
                <a:srgbClr val="080B0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14" name="Google Shape;514;g16005eba2b7_0_0"/>
          <p:cNvSpPr txBox="1"/>
          <p:nvPr/>
        </p:nvSpPr>
        <p:spPr>
          <a:xfrm>
            <a:off x="9533300" y="4635067"/>
            <a:ext cx="19404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0B0E"/>
              </a:buClr>
              <a:buSzPts val="1200"/>
              <a:buFont typeface="Montserrat"/>
              <a:buNone/>
            </a:pPr>
            <a:r>
              <a:rPr lang="en-US" sz="120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Il vous suffit d'ajouter votre propre texte ici. </a:t>
            </a:r>
            <a:endParaRPr sz="1200">
              <a:solidFill>
                <a:srgbClr val="080B0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15" name="Google Shape;515;g16005eba2b7_0_0"/>
          <p:cNvSpPr txBox="1"/>
          <p:nvPr/>
        </p:nvSpPr>
        <p:spPr>
          <a:xfrm>
            <a:off x="9533300" y="5516767"/>
            <a:ext cx="19404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0B0E"/>
              </a:buClr>
              <a:buSzPts val="1200"/>
              <a:buFont typeface="Montserrat"/>
              <a:buNone/>
            </a:pPr>
            <a:r>
              <a:rPr lang="en-US" sz="120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Il vous suffit d'ajouter votre propre texte ici. </a:t>
            </a:r>
            <a:endParaRPr sz="1200">
              <a:solidFill>
                <a:srgbClr val="080B0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11530777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g16005eba2b7_0_0"/>
          <p:cNvSpPr/>
          <p:nvPr/>
        </p:nvSpPr>
        <p:spPr>
          <a:xfrm>
            <a:off x="123400" y="1154133"/>
            <a:ext cx="3723600" cy="671100"/>
          </a:xfrm>
          <a:prstGeom prst="rect">
            <a:avLst/>
          </a:prstGeom>
          <a:solidFill>
            <a:srgbClr val="F5F7F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ill Sans"/>
              <a:buNone/>
            </a:pP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58" name="Google Shape;458;g16005eba2b7_0_0"/>
          <p:cNvSpPr/>
          <p:nvPr/>
        </p:nvSpPr>
        <p:spPr>
          <a:xfrm>
            <a:off x="0" y="0"/>
            <a:ext cx="12192000" cy="765600"/>
          </a:xfrm>
          <a:prstGeom prst="rect">
            <a:avLst/>
          </a:prstGeom>
          <a:solidFill>
            <a:srgbClr val="38761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ill Sans"/>
              <a:buNone/>
            </a:pP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59" name="Google Shape;459;g16005eba2b7_0_0"/>
          <p:cNvSpPr/>
          <p:nvPr/>
        </p:nvSpPr>
        <p:spPr>
          <a:xfrm>
            <a:off x="608043" y="2765367"/>
            <a:ext cx="2084400" cy="765600"/>
          </a:xfrm>
          <a:prstGeom prst="rect">
            <a:avLst/>
          </a:prstGeom>
          <a:solidFill>
            <a:srgbClr val="4BE4B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ill Sans"/>
              <a:buNone/>
            </a:pP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60" name="Google Shape;460;g16005eba2b7_0_0"/>
          <p:cNvSpPr txBox="1">
            <a:spLocks noGrp="1"/>
          </p:cNvSpPr>
          <p:nvPr>
            <p:ph type="title"/>
          </p:nvPr>
        </p:nvSpPr>
        <p:spPr>
          <a:xfrm>
            <a:off x="245233" y="146400"/>
            <a:ext cx="7325700" cy="4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5B5B"/>
              </a:buClr>
              <a:buSzPts val="2700"/>
              <a:buFont typeface="Roboto"/>
              <a:buNone/>
            </a:pPr>
            <a:r>
              <a:rPr lang="en-US" sz="280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Montserrat ExtraBold"/>
              </a:rPr>
              <a:t>Plan </a:t>
            </a:r>
            <a:r>
              <a:rPr lang="en-US" sz="2800" dirty="0" err="1" smtClean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Montserrat ExtraBold"/>
              </a:rPr>
              <a:t>d'action</a:t>
            </a:r>
            <a:r>
              <a:rPr lang="en-US" sz="2800" dirty="0" smtClean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Montserrat ExtraBold"/>
              </a:rPr>
              <a:t> – </a:t>
            </a:r>
            <a:r>
              <a:rPr lang="en-US" sz="2800" dirty="0" err="1" smtClean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Montserrat ExtraBold"/>
              </a:rPr>
              <a:t>Recherche</a:t>
            </a:r>
            <a:r>
              <a:rPr lang="en-US" sz="2800" dirty="0" smtClean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Montserrat ExtraBold"/>
              </a:rPr>
              <a:t> et </a:t>
            </a:r>
            <a:r>
              <a:rPr lang="en-US" sz="2800" dirty="0" err="1" smtClean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Montserrat ExtraBold"/>
              </a:rPr>
              <a:t>plaidoyer</a:t>
            </a:r>
            <a:r>
              <a:rPr lang="en-US" sz="2800" dirty="0" smtClean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Montserrat ExtraBold"/>
              </a:rPr>
              <a:t> </a:t>
            </a:r>
            <a:r>
              <a:rPr lang="en-US" sz="2800" dirty="0" err="1" smtClean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Montserrat ExtraBold"/>
              </a:rPr>
              <a:t>en</a:t>
            </a:r>
            <a:r>
              <a:rPr lang="en-US" sz="2800" dirty="0" smtClean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Montserrat ExtraBold"/>
              </a:rPr>
              <a:t> PS</a:t>
            </a:r>
            <a:endParaRPr sz="2800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Montserrat ExtraBold"/>
            </a:endParaRPr>
          </a:p>
        </p:txBody>
      </p:sp>
      <p:sp>
        <p:nvSpPr>
          <p:cNvPr id="461" name="Google Shape;461;g16005eba2b7_0_0"/>
          <p:cNvSpPr txBox="1"/>
          <p:nvPr/>
        </p:nvSpPr>
        <p:spPr>
          <a:xfrm>
            <a:off x="654200" y="2793548"/>
            <a:ext cx="194850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80B0E"/>
              </a:buClr>
              <a:buSzPts val="1600"/>
              <a:buFont typeface="Montserrat"/>
              <a:buNone/>
            </a:pPr>
            <a:r>
              <a:rPr lang="en-US" sz="1600" b="1" dirty="0" err="1" smtClean="0">
                <a:solidFill>
                  <a:srgbClr val="080B0E"/>
                </a:solidFill>
                <a:latin typeface="Montserrat"/>
                <a:sym typeface="Montserrat"/>
              </a:rPr>
              <a:t>Recherche</a:t>
            </a:r>
            <a:r>
              <a:rPr lang="en-US" sz="1600" b="1" dirty="0" smtClean="0">
                <a:solidFill>
                  <a:srgbClr val="080B0E"/>
                </a:solidFill>
                <a:latin typeface="Montserrat"/>
                <a:sym typeface="Montserrat"/>
              </a:rPr>
              <a:t> </a:t>
            </a:r>
            <a:r>
              <a:rPr lang="en-US" sz="1600" b="1" dirty="0" err="1" smtClean="0">
                <a:solidFill>
                  <a:srgbClr val="080B0E"/>
                </a:solidFill>
                <a:latin typeface="Montserrat"/>
                <a:sym typeface="Montserrat"/>
              </a:rPr>
              <a:t>plaidoyer</a:t>
            </a:r>
            <a:endParaRPr sz="19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80B0E"/>
              </a:buClr>
              <a:buSzPts val="1600"/>
              <a:buFont typeface="Montserrat"/>
              <a:buNone/>
            </a:pPr>
            <a:r>
              <a:rPr lang="en-US" sz="1600" b="1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Objectifs</a:t>
            </a:r>
            <a:endParaRPr sz="1600" b="1" dirty="0">
              <a:solidFill>
                <a:srgbClr val="080B0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62" name="Google Shape;462;g16005eba2b7_0_0"/>
          <p:cNvSpPr txBox="1"/>
          <p:nvPr/>
        </p:nvSpPr>
        <p:spPr>
          <a:xfrm>
            <a:off x="87167" y="6421100"/>
            <a:ext cx="6072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800"/>
              <a:buFont typeface="Gill Sans"/>
              <a:buNone/>
            </a:pPr>
            <a:r>
              <a:rPr lang="en-US" sz="800" u="sng">
                <a:solidFill>
                  <a:schemeClr val="hlink"/>
                </a:solidFill>
                <a:latin typeface="Gill Sans"/>
                <a:ea typeface="Gill Sans"/>
                <a:cs typeface="Gill Sans"/>
                <a:sym typeface="Gill Sans"/>
                <a:hlinkClick r:id="rId3"/>
              </a:rPr>
              <a:t>CC-BY 2022 avec lien d'attribution à https://www.getguru.com/templates/project-communication-plan-template/</a:t>
            </a:r>
            <a:endParaRPr sz="800">
              <a:solidFill>
                <a:srgbClr val="B0C0C8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63" name="Google Shape;463;g16005eba2b7_0_0"/>
          <p:cNvSpPr txBox="1"/>
          <p:nvPr/>
        </p:nvSpPr>
        <p:spPr>
          <a:xfrm>
            <a:off x="6459800" y="6359500"/>
            <a:ext cx="56211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959CA5"/>
              </a:buClr>
              <a:buSzPts val="1200"/>
              <a:buFont typeface="Gill Sans"/>
              <a:buNone/>
            </a:pPr>
            <a:r>
              <a:rPr lang="en-US" sz="1200" b="1">
                <a:solidFill>
                  <a:srgbClr val="959CA5"/>
                </a:solidFill>
                <a:latin typeface="Gill Sans"/>
                <a:ea typeface="Gill Sans"/>
                <a:cs typeface="Gill Sans"/>
                <a:sym typeface="Gill Sans"/>
              </a:rPr>
              <a:t>[NOM DE LA NATION]</a:t>
            </a:r>
            <a:endParaRPr sz="1200" b="1">
              <a:solidFill>
                <a:srgbClr val="959CA5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64" name="Google Shape;464;g16005eba2b7_0_0"/>
          <p:cNvSpPr/>
          <p:nvPr/>
        </p:nvSpPr>
        <p:spPr>
          <a:xfrm>
            <a:off x="3965533" y="1154133"/>
            <a:ext cx="1948500" cy="671100"/>
          </a:xfrm>
          <a:prstGeom prst="rect">
            <a:avLst/>
          </a:prstGeom>
          <a:solidFill>
            <a:srgbClr val="F5F7F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ill Sans"/>
              <a:buNone/>
            </a:pP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65" name="Google Shape;465;g16005eba2b7_0_0"/>
          <p:cNvSpPr/>
          <p:nvPr/>
        </p:nvSpPr>
        <p:spPr>
          <a:xfrm>
            <a:off x="6053133" y="1154133"/>
            <a:ext cx="2027700" cy="671100"/>
          </a:xfrm>
          <a:prstGeom prst="rect">
            <a:avLst/>
          </a:prstGeom>
          <a:solidFill>
            <a:srgbClr val="F5F7F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ill Sans"/>
              <a:buNone/>
            </a:pP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66" name="Google Shape;466;g16005eba2b7_0_0"/>
          <p:cNvSpPr/>
          <p:nvPr/>
        </p:nvSpPr>
        <p:spPr>
          <a:xfrm>
            <a:off x="8192200" y="1154137"/>
            <a:ext cx="3876300" cy="671100"/>
          </a:xfrm>
          <a:prstGeom prst="rect">
            <a:avLst/>
          </a:prstGeom>
          <a:solidFill>
            <a:srgbClr val="F5F7F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ill Sans"/>
              <a:buNone/>
            </a:pP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67" name="Google Shape;467;g16005eba2b7_0_0"/>
          <p:cNvSpPr txBox="1"/>
          <p:nvPr/>
        </p:nvSpPr>
        <p:spPr>
          <a:xfrm>
            <a:off x="225133" y="1244093"/>
            <a:ext cx="1693500" cy="2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80B0E"/>
              </a:buClr>
              <a:buSzPts val="1500"/>
              <a:buFont typeface="Montserrat"/>
              <a:buNone/>
            </a:pPr>
            <a:r>
              <a:rPr lang="en-US" sz="1500" b="1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Nom du </a:t>
            </a:r>
            <a:r>
              <a:rPr lang="en-US" sz="1500" b="1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projet</a:t>
            </a:r>
            <a:r>
              <a:rPr lang="en-US" sz="1500" b="1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:</a:t>
            </a:r>
            <a:endParaRPr sz="1500" b="1" dirty="0">
              <a:solidFill>
                <a:srgbClr val="080B0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68" name="Google Shape;468;g16005eba2b7_0_0"/>
          <p:cNvSpPr txBox="1"/>
          <p:nvPr/>
        </p:nvSpPr>
        <p:spPr>
          <a:xfrm>
            <a:off x="4067204" y="1244093"/>
            <a:ext cx="1693500" cy="2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80B0E"/>
              </a:buClr>
              <a:buSzPts val="1500"/>
              <a:buFont typeface="Montserrat"/>
              <a:buNone/>
            </a:pPr>
            <a:r>
              <a:rPr lang="en-US" sz="1500" b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Date de début :</a:t>
            </a:r>
            <a:endParaRPr sz="1500" b="1">
              <a:solidFill>
                <a:srgbClr val="080B0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69" name="Google Shape;469;g16005eba2b7_0_0"/>
          <p:cNvSpPr txBox="1"/>
          <p:nvPr/>
        </p:nvSpPr>
        <p:spPr>
          <a:xfrm>
            <a:off x="6159553" y="1244093"/>
            <a:ext cx="2084400" cy="2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80B0E"/>
              </a:buClr>
              <a:buSzPts val="1500"/>
              <a:buFont typeface="Montserrat"/>
              <a:buNone/>
            </a:pPr>
            <a:r>
              <a:rPr lang="en-US" sz="1500" b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Date d'achèvement :</a:t>
            </a:r>
            <a:endParaRPr sz="1500" b="1">
              <a:solidFill>
                <a:srgbClr val="080B0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70" name="Google Shape;470;g16005eba2b7_0_0"/>
          <p:cNvSpPr txBox="1"/>
          <p:nvPr/>
        </p:nvSpPr>
        <p:spPr>
          <a:xfrm>
            <a:off x="8296193" y="1244093"/>
            <a:ext cx="1693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80B0E"/>
              </a:buClr>
              <a:buSzPts val="1500"/>
              <a:buFont typeface="Montserrat"/>
              <a:buNone/>
            </a:pPr>
            <a:r>
              <a:rPr lang="en-US" sz="1500" b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Chef de projet :</a:t>
            </a:r>
            <a:endParaRPr sz="1500" b="1">
              <a:solidFill>
                <a:srgbClr val="080B0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71" name="Google Shape;471;g16005eba2b7_0_0"/>
          <p:cNvSpPr/>
          <p:nvPr/>
        </p:nvSpPr>
        <p:spPr>
          <a:xfrm>
            <a:off x="123400" y="1959867"/>
            <a:ext cx="11945100" cy="671100"/>
          </a:xfrm>
          <a:prstGeom prst="rect">
            <a:avLst/>
          </a:prstGeom>
          <a:solidFill>
            <a:srgbClr val="F5F7F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ill Sans"/>
              <a:buNone/>
            </a:pP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72" name="Google Shape;472;g16005eba2b7_0_0"/>
          <p:cNvSpPr txBox="1"/>
          <p:nvPr/>
        </p:nvSpPr>
        <p:spPr>
          <a:xfrm>
            <a:off x="225133" y="2047317"/>
            <a:ext cx="2850900" cy="2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80B0E"/>
              </a:buClr>
              <a:buSzPts val="1500"/>
              <a:buFont typeface="Montserrat"/>
              <a:buNone/>
            </a:pPr>
            <a:r>
              <a:rPr lang="en-US" sz="1500" b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Objectifs du projet :</a:t>
            </a:r>
            <a:endParaRPr sz="1500" b="1">
              <a:solidFill>
                <a:srgbClr val="080B0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73" name="Google Shape;473;g16005eba2b7_0_0"/>
          <p:cNvSpPr/>
          <p:nvPr/>
        </p:nvSpPr>
        <p:spPr>
          <a:xfrm>
            <a:off x="2843368" y="2764433"/>
            <a:ext cx="2084400" cy="765600"/>
          </a:xfrm>
          <a:prstGeom prst="rect">
            <a:avLst/>
          </a:prstGeom>
          <a:solidFill>
            <a:srgbClr val="FFE06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ill Sans"/>
              <a:buNone/>
            </a:pP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74" name="Google Shape;474;g16005eba2b7_0_0"/>
          <p:cNvSpPr/>
          <p:nvPr/>
        </p:nvSpPr>
        <p:spPr>
          <a:xfrm>
            <a:off x="5062116" y="2764433"/>
            <a:ext cx="2084400" cy="765600"/>
          </a:xfrm>
          <a:prstGeom prst="rect">
            <a:avLst/>
          </a:prstGeom>
          <a:solidFill>
            <a:srgbClr val="A63DF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ill Sans"/>
              <a:buNone/>
            </a:pPr>
            <a:endParaRPr sz="2400">
              <a:solidFill>
                <a:srgbClr val="F21969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75" name="Google Shape;475;g16005eba2b7_0_0"/>
          <p:cNvSpPr/>
          <p:nvPr/>
        </p:nvSpPr>
        <p:spPr>
          <a:xfrm>
            <a:off x="7280831" y="2764433"/>
            <a:ext cx="2084400" cy="765600"/>
          </a:xfrm>
          <a:prstGeom prst="rect">
            <a:avLst/>
          </a:prstGeom>
          <a:solidFill>
            <a:srgbClr val="F2196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ill Sans"/>
              <a:buNone/>
            </a:pPr>
            <a:endParaRPr sz="24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76" name="Google Shape;476;g16005eba2b7_0_0"/>
          <p:cNvSpPr txBox="1"/>
          <p:nvPr/>
        </p:nvSpPr>
        <p:spPr>
          <a:xfrm>
            <a:off x="2933833" y="2792614"/>
            <a:ext cx="194850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80B0E"/>
              </a:buClr>
              <a:buSzPts val="1600"/>
              <a:buFont typeface="Montserrat"/>
              <a:buNone/>
            </a:pPr>
            <a:r>
              <a:rPr lang="en-US" sz="1600" b="1" dirty="0" err="1" smtClean="0">
                <a:solidFill>
                  <a:srgbClr val="080B0E"/>
                </a:solidFill>
                <a:latin typeface="Montserrat"/>
                <a:sym typeface="Montserrat"/>
              </a:rPr>
              <a:t>Recherche</a:t>
            </a:r>
            <a:r>
              <a:rPr lang="en-US" sz="1600" b="1" dirty="0" smtClean="0">
                <a:solidFill>
                  <a:srgbClr val="080B0E"/>
                </a:solidFill>
                <a:latin typeface="Montserrat"/>
                <a:sym typeface="Montserrat"/>
              </a:rPr>
              <a:t> </a:t>
            </a:r>
            <a:r>
              <a:rPr lang="en-US" sz="1600" b="1" dirty="0" err="1" smtClean="0">
                <a:solidFill>
                  <a:srgbClr val="080B0E"/>
                </a:solidFill>
                <a:latin typeface="Montserrat"/>
                <a:sym typeface="Montserrat"/>
              </a:rPr>
              <a:t>plaidoyer</a:t>
            </a:r>
            <a:endParaRPr sz="19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80B0E"/>
              </a:buClr>
              <a:buSzPts val="1600"/>
              <a:buFont typeface="Montserrat"/>
              <a:buNone/>
            </a:pPr>
            <a:r>
              <a:rPr lang="en-US" sz="1600" b="1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Produits</a:t>
            </a:r>
            <a:r>
              <a:rPr lang="en-US" sz="1600" b="1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600" b="1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livrables</a:t>
            </a:r>
            <a:endParaRPr sz="1600" b="1" dirty="0">
              <a:solidFill>
                <a:srgbClr val="080B0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77" name="Google Shape;477;g16005eba2b7_0_0"/>
          <p:cNvSpPr txBox="1"/>
          <p:nvPr/>
        </p:nvSpPr>
        <p:spPr>
          <a:xfrm>
            <a:off x="5430428" y="3009475"/>
            <a:ext cx="13476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"/>
              <a:buNone/>
            </a:pPr>
            <a:r>
              <a:rPr lang="en-US" sz="16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Mesures à prendre</a:t>
            </a:r>
            <a:endParaRPr sz="16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78" name="Google Shape;478;g16005eba2b7_0_0"/>
          <p:cNvSpPr txBox="1"/>
          <p:nvPr/>
        </p:nvSpPr>
        <p:spPr>
          <a:xfrm>
            <a:off x="7437120" y="3004143"/>
            <a:ext cx="16941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"/>
              <a:buNone/>
            </a:pPr>
            <a:r>
              <a:rPr lang="en-US" sz="16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Partie(s) prenante(s)</a:t>
            </a:r>
            <a:endParaRPr sz="16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79" name="Google Shape;479;g16005eba2b7_0_0"/>
          <p:cNvSpPr txBox="1"/>
          <p:nvPr/>
        </p:nvSpPr>
        <p:spPr>
          <a:xfrm>
            <a:off x="225133" y="2308851"/>
            <a:ext cx="10047900" cy="2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80B0E"/>
              </a:buClr>
              <a:buSzPts val="1300"/>
              <a:buFont typeface="Montserrat"/>
              <a:buNone/>
            </a:pPr>
            <a:r>
              <a:rPr lang="en-US" sz="130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Il s'agit d'un exemple de texte. Il vous suffit d'y ajouter votre propre texte et votre description. Ce texte est entièrement modifiable.</a:t>
            </a:r>
            <a:endParaRPr sz="1300">
              <a:solidFill>
                <a:srgbClr val="080B0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80" name="Google Shape;480;g16005eba2b7_0_0"/>
          <p:cNvSpPr txBox="1"/>
          <p:nvPr/>
        </p:nvSpPr>
        <p:spPr>
          <a:xfrm>
            <a:off x="225133" y="1476508"/>
            <a:ext cx="3601200" cy="260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80B0E"/>
              </a:buClr>
              <a:buSzPts val="1300"/>
              <a:buFont typeface="Montserrat"/>
              <a:buNone/>
            </a:pPr>
            <a:r>
              <a:rPr lang="en-US" sz="13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Vision </a:t>
            </a:r>
            <a:r>
              <a:rPr lang="en-US" sz="1300" dirty="0" smtClean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2030</a:t>
            </a:r>
            <a:endParaRPr sz="1300" dirty="0">
              <a:solidFill>
                <a:srgbClr val="080B0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81" name="Google Shape;481;g16005eba2b7_0_0"/>
          <p:cNvSpPr txBox="1"/>
          <p:nvPr/>
        </p:nvSpPr>
        <p:spPr>
          <a:xfrm>
            <a:off x="4067204" y="1476508"/>
            <a:ext cx="1948500" cy="2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80B0E"/>
              </a:buClr>
              <a:buSzPts val="1300"/>
              <a:buFont typeface="Montserrat"/>
              <a:buNone/>
            </a:pPr>
            <a:r>
              <a:rPr lang="en-US" sz="130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Ceci est un exemple de texte. </a:t>
            </a:r>
            <a:endParaRPr sz="1300">
              <a:solidFill>
                <a:srgbClr val="080B0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82" name="Google Shape;482;g16005eba2b7_0_0"/>
          <p:cNvSpPr txBox="1"/>
          <p:nvPr/>
        </p:nvSpPr>
        <p:spPr>
          <a:xfrm>
            <a:off x="6159553" y="1476508"/>
            <a:ext cx="1948500" cy="2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80B0E"/>
              </a:buClr>
              <a:buSzPts val="1300"/>
              <a:buFont typeface="Montserrat"/>
              <a:buNone/>
            </a:pPr>
            <a:r>
              <a:rPr lang="en-US" sz="130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Ceci est un exemple de texte. </a:t>
            </a:r>
            <a:endParaRPr sz="1300">
              <a:solidFill>
                <a:srgbClr val="080B0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83" name="Google Shape;483;g16005eba2b7_0_0"/>
          <p:cNvSpPr txBox="1"/>
          <p:nvPr/>
        </p:nvSpPr>
        <p:spPr>
          <a:xfrm>
            <a:off x="8296193" y="1476508"/>
            <a:ext cx="1948500" cy="2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80B0E"/>
              </a:buClr>
              <a:buSzPts val="1300"/>
              <a:buFont typeface="Montserrat"/>
              <a:buNone/>
            </a:pPr>
            <a:r>
              <a:rPr lang="en-US" sz="130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Il s'agit d'un échantillon t</a:t>
            </a:r>
            <a:endParaRPr sz="1300">
              <a:solidFill>
                <a:srgbClr val="080B0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84" name="Google Shape;484;g16005eba2b7_0_0"/>
          <p:cNvSpPr/>
          <p:nvPr/>
        </p:nvSpPr>
        <p:spPr>
          <a:xfrm>
            <a:off x="608043" y="3692492"/>
            <a:ext cx="2084400" cy="765600"/>
          </a:xfrm>
          <a:prstGeom prst="rect">
            <a:avLst/>
          </a:prstGeom>
          <a:solidFill>
            <a:srgbClr val="ECEEF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ill Sans"/>
              <a:buNone/>
            </a:pP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85" name="Google Shape;485;g16005eba2b7_0_0"/>
          <p:cNvSpPr/>
          <p:nvPr/>
        </p:nvSpPr>
        <p:spPr>
          <a:xfrm>
            <a:off x="608043" y="4619633"/>
            <a:ext cx="2084400" cy="765600"/>
          </a:xfrm>
          <a:prstGeom prst="rect">
            <a:avLst/>
          </a:prstGeom>
          <a:solidFill>
            <a:srgbClr val="ECEEF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ill Sans"/>
              <a:buNone/>
            </a:pP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86" name="Google Shape;486;g16005eba2b7_0_0"/>
          <p:cNvSpPr/>
          <p:nvPr/>
        </p:nvSpPr>
        <p:spPr>
          <a:xfrm>
            <a:off x="608033" y="5520367"/>
            <a:ext cx="2084400" cy="765600"/>
          </a:xfrm>
          <a:prstGeom prst="rect">
            <a:avLst/>
          </a:prstGeom>
          <a:solidFill>
            <a:srgbClr val="ECEEF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ill Sans"/>
              <a:buNone/>
            </a:pP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87" name="Google Shape;487;g16005eba2b7_0_0"/>
          <p:cNvSpPr/>
          <p:nvPr/>
        </p:nvSpPr>
        <p:spPr>
          <a:xfrm>
            <a:off x="2843368" y="3691563"/>
            <a:ext cx="2084400" cy="765600"/>
          </a:xfrm>
          <a:prstGeom prst="rect">
            <a:avLst/>
          </a:prstGeom>
          <a:solidFill>
            <a:srgbClr val="ECEEF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ill Sans"/>
              <a:buNone/>
            </a:pP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88" name="Google Shape;488;g16005eba2b7_0_0"/>
          <p:cNvSpPr/>
          <p:nvPr/>
        </p:nvSpPr>
        <p:spPr>
          <a:xfrm>
            <a:off x="2843368" y="4618709"/>
            <a:ext cx="2084400" cy="765600"/>
          </a:xfrm>
          <a:prstGeom prst="rect">
            <a:avLst/>
          </a:prstGeom>
          <a:solidFill>
            <a:srgbClr val="ECEEF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ill Sans"/>
              <a:buNone/>
            </a:pP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89" name="Google Shape;489;g16005eba2b7_0_0"/>
          <p:cNvSpPr/>
          <p:nvPr/>
        </p:nvSpPr>
        <p:spPr>
          <a:xfrm>
            <a:off x="2843368" y="5484129"/>
            <a:ext cx="2084400" cy="765600"/>
          </a:xfrm>
          <a:prstGeom prst="rect">
            <a:avLst/>
          </a:prstGeom>
          <a:solidFill>
            <a:srgbClr val="ECEEF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ill Sans"/>
              <a:buNone/>
            </a:pP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90" name="Google Shape;490;g16005eba2b7_0_0"/>
          <p:cNvSpPr/>
          <p:nvPr/>
        </p:nvSpPr>
        <p:spPr>
          <a:xfrm>
            <a:off x="5062116" y="3691559"/>
            <a:ext cx="2084400" cy="765600"/>
          </a:xfrm>
          <a:prstGeom prst="rect">
            <a:avLst/>
          </a:prstGeom>
          <a:solidFill>
            <a:srgbClr val="ECEEF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ill Sans"/>
              <a:buNone/>
            </a:pP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91" name="Google Shape;491;g16005eba2b7_0_0"/>
          <p:cNvSpPr/>
          <p:nvPr/>
        </p:nvSpPr>
        <p:spPr>
          <a:xfrm>
            <a:off x="5062116" y="4618700"/>
            <a:ext cx="2084400" cy="765600"/>
          </a:xfrm>
          <a:prstGeom prst="rect">
            <a:avLst/>
          </a:prstGeom>
          <a:solidFill>
            <a:srgbClr val="ECEEF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ill Sans"/>
              <a:buNone/>
            </a:pP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92" name="Google Shape;492;g16005eba2b7_0_0"/>
          <p:cNvSpPr/>
          <p:nvPr/>
        </p:nvSpPr>
        <p:spPr>
          <a:xfrm>
            <a:off x="5062116" y="5513833"/>
            <a:ext cx="2084400" cy="765600"/>
          </a:xfrm>
          <a:prstGeom prst="rect">
            <a:avLst/>
          </a:prstGeom>
          <a:solidFill>
            <a:srgbClr val="ECEEF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ill Sans"/>
              <a:buNone/>
            </a:pP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93" name="Google Shape;493;g16005eba2b7_0_0"/>
          <p:cNvSpPr/>
          <p:nvPr/>
        </p:nvSpPr>
        <p:spPr>
          <a:xfrm>
            <a:off x="7280831" y="3691563"/>
            <a:ext cx="2084400" cy="765600"/>
          </a:xfrm>
          <a:prstGeom prst="rect">
            <a:avLst/>
          </a:prstGeom>
          <a:solidFill>
            <a:srgbClr val="ECEEF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ill Sans"/>
              <a:buNone/>
            </a:pP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94" name="Google Shape;494;g16005eba2b7_0_0"/>
          <p:cNvSpPr/>
          <p:nvPr/>
        </p:nvSpPr>
        <p:spPr>
          <a:xfrm>
            <a:off x="7280831" y="4618709"/>
            <a:ext cx="2084400" cy="765600"/>
          </a:xfrm>
          <a:prstGeom prst="rect">
            <a:avLst/>
          </a:prstGeom>
          <a:solidFill>
            <a:srgbClr val="ECEEF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ill Sans"/>
              <a:buNone/>
            </a:pP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95" name="Google Shape;495;g16005eba2b7_0_0"/>
          <p:cNvSpPr/>
          <p:nvPr/>
        </p:nvSpPr>
        <p:spPr>
          <a:xfrm>
            <a:off x="7280831" y="5484129"/>
            <a:ext cx="2084400" cy="765600"/>
          </a:xfrm>
          <a:prstGeom prst="rect">
            <a:avLst/>
          </a:prstGeom>
          <a:solidFill>
            <a:srgbClr val="ECEEF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ill Sans"/>
              <a:buNone/>
            </a:pP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96" name="Google Shape;496;g16005eba2b7_0_0"/>
          <p:cNvSpPr txBox="1"/>
          <p:nvPr/>
        </p:nvSpPr>
        <p:spPr>
          <a:xfrm>
            <a:off x="7314567" y="3766567"/>
            <a:ext cx="19404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0B0E"/>
              </a:buClr>
              <a:buSzPts val="1200"/>
              <a:buFont typeface="Montserrat"/>
              <a:buNone/>
            </a:pPr>
            <a:r>
              <a:rPr lang="en-US" sz="120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Il vous suffit d'ajouter votre propre texte ici. </a:t>
            </a:r>
            <a:endParaRPr sz="1200">
              <a:solidFill>
                <a:srgbClr val="080B0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97" name="Google Shape;497;g16005eba2b7_0_0"/>
          <p:cNvSpPr txBox="1"/>
          <p:nvPr/>
        </p:nvSpPr>
        <p:spPr>
          <a:xfrm>
            <a:off x="7314567" y="4635067"/>
            <a:ext cx="19404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0B0E"/>
              </a:buClr>
              <a:buSzPts val="1200"/>
              <a:buFont typeface="Montserrat"/>
              <a:buNone/>
            </a:pPr>
            <a:r>
              <a:rPr lang="en-US" sz="120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Il vous suffit d'ajouter votre propre texte ici. </a:t>
            </a:r>
            <a:endParaRPr sz="1200">
              <a:solidFill>
                <a:srgbClr val="080B0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98" name="Google Shape;498;g16005eba2b7_0_0"/>
          <p:cNvSpPr txBox="1"/>
          <p:nvPr/>
        </p:nvSpPr>
        <p:spPr>
          <a:xfrm>
            <a:off x="7314567" y="5516767"/>
            <a:ext cx="19404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0B0E"/>
              </a:buClr>
              <a:buSzPts val="1200"/>
              <a:buFont typeface="Montserrat"/>
              <a:buNone/>
            </a:pPr>
            <a:r>
              <a:rPr lang="en-US" sz="120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Il vous suffit d'ajouter votre propre texte ici. </a:t>
            </a:r>
            <a:endParaRPr sz="1200">
              <a:solidFill>
                <a:srgbClr val="080B0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99" name="Google Shape;499;g16005eba2b7_0_0"/>
          <p:cNvSpPr txBox="1"/>
          <p:nvPr/>
        </p:nvSpPr>
        <p:spPr>
          <a:xfrm>
            <a:off x="5134100" y="3766567"/>
            <a:ext cx="19404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0B0E"/>
              </a:buClr>
              <a:buSzPts val="1200"/>
              <a:buFont typeface="Montserrat"/>
              <a:buNone/>
            </a:pPr>
            <a:r>
              <a:rPr lang="en-US" sz="120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Il vous suffit d'ajouter votre propre texte ici. </a:t>
            </a:r>
            <a:endParaRPr sz="1200">
              <a:solidFill>
                <a:srgbClr val="080B0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00" name="Google Shape;500;g16005eba2b7_0_0"/>
          <p:cNvSpPr txBox="1"/>
          <p:nvPr/>
        </p:nvSpPr>
        <p:spPr>
          <a:xfrm>
            <a:off x="5134100" y="4677700"/>
            <a:ext cx="19404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0B0E"/>
              </a:buClr>
              <a:buSzPts val="1200"/>
              <a:buFont typeface="Montserrat"/>
              <a:buNone/>
            </a:pPr>
            <a:r>
              <a:rPr lang="en-US" sz="120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Il vous suffit d'ajouter votre propre texte ici. </a:t>
            </a:r>
            <a:endParaRPr sz="1200">
              <a:solidFill>
                <a:srgbClr val="080B0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01" name="Google Shape;501;g16005eba2b7_0_0"/>
          <p:cNvSpPr txBox="1"/>
          <p:nvPr/>
        </p:nvSpPr>
        <p:spPr>
          <a:xfrm>
            <a:off x="5134032" y="5517233"/>
            <a:ext cx="19404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0B0E"/>
              </a:buClr>
              <a:buSzPts val="1200"/>
              <a:buFont typeface="Montserrat"/>
              <a:buNone/>
            </a:pPr>
            <a:r>
              <a:rPr lang="en-US" sz="120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Il vous suffit d'ajouter votre propre texte ici. </a:t>
            </a:r>
            <a:endParaRPr sz="1200">
              <a:solidFill>
                <a:srgbClr val="080B0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02" name="Google Shape;502;g16005eba2b7_0_0"/>
          <p:cNvSpPr txBox="1"/>
          <p:nvPr/>
        </p:nvSpPr>
        <p:spPr>
          <a:xfrm>
            <a:off x="2866433" y="3745367"/>
            <a:ext cx="19404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0B0E"/>
              </a:buClr>
              <a:buSzPts val="1200"/>
              <a:buFont typeface="Montserrat"/>
              <a:buNone/>
            </a:pPr>
            <a:r>
              <a:rPr lang="en-US" sz="120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Liste des produits livrables ici</a:t>
            </a:r>
            <a:endParaRPr sz="1200">
              <a:solidFill>
                <a:srgbClr val="080B0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03" name="Google Shape;503;g16005eba2b7_0_0"/>
          <p:cNvSpPr txBox="1"/>
          <p:nvPr/>
        </p:nvSpPr>
        <p:spPr>
          <a:xfrm>
            <a:off x="2866433" y="4635067"/>
            <a:ext cx="19404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0B0E"/>
              </a:buClr>
              <a:buSzPts val="1200"/>
              <a:buFont typeface="Montserrat"/>
              <a:buNone/>
            </a:pPr>
            <a:r>
              <a:rPr lang="en-US" sz="120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Il vous suffit d'ajouter votre propre texte ici. </a:t>
            </a:r>
            <a:endParaRPr sz="1200">
              <a:solidFill>
                <a:srgbClr val="080B0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04" name="Google Shape;504;g16005eba2b7_0_0"/>
          <p:cNvSpPr txBox="1"/>
          <p:nvPr/>
        </p:nvSpPr>
        <p:spPr>
          <a:xfrm>
            <a:off x="2866433" y="5516767"/>
            <a:ext cx="19404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0B0E"/>
              </a:buClr>
              <a:buSzPts val="1200"/>
              <a:buFont typeface="Montserrat"/>
              <a:buNone/>
            </a:pPr>
            <a:r>
              <a:rPr lang="en-US" sz="120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Il vous suffit d'ajouter votre propre texte ici. </a:t>
            </a:r>
            <a:endParaRPr sz="1200">
              <a:solidFill>
                <a:srgbClr val="080B0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05" name="Google Shape;505;g16005eba2b7_0_0"/>
          <p:cNvSpPr txBox="1"/>
          <p:nvPr/>
        </p:nvSpPr>
        <p:spPr>
          <a:xfrm>
            <a:off x="654200" y="3746300"/>
            <a:ext cx="19404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0B0E"/>
              </a:buClr>
              <a:buSzPts val="1200"/>
              <a:buFont typeface="Montserrat"/>
              <a:buNone/>
            </a:pPr>
            <a:r>
              <a:rPr lang="en-US" sz="120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Indiquez votre objectif ici</a:t>
            </a:r>
            <a:endParaRPr sz="1200">
              <a:solidFill>
                <a:srgbClr val="080B0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06" name="Google Shape;506;g16005eba2b7_0_0"/>
          <p:cNvSpPr txBox="1"/>
          <p:nvPr/>
        </p:nvSpPr>
        <p:spPr>
          <a:xfrm>
            <a:off x="654201" y="4636000"/>
            <a:ext cx="19404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0B0E"/>
              </a:buClr>
              <a:buSzPts val="1200"/>
              <a:buFont typeface="Montserrat"/>
              <a:buNone/>
            </a:pPr>
            <a:r>
              <a:rPr lang="en-US" sz="120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Il vous suffit d'ajouter votre propre texte ici. </a:t>
            </a:r>
            <a:endParaRPr sz="1200">
              <a:solidFill>
                <a:srgbClr val="080B0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07" name="Google Shape;507;g16005eba2b7_0_0"/>
          <p:cNvSpPr txBox="1"/>
          <p:nvPr/>
        </p:nvSpPr>
        <p:spPr>
          <a:xfrm>
            <a:off x="654200" y="5517700"/>
            <a:ext cx="19404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0B0E"/>
              </a:buClr>
              <a:buSzPts val="1200"/>
              <a:buFont typeface="Montserrat"/>
              <a:buNone/>
            </a:pPr>
            <a:r>
              <a:rPr lang="en-US" sz="120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Il vous suffit d'ajouter votre propre texte ici. </a:t>
            </a:r>
            <a:endParaRPr sz="1200">
              <a:solidFill>
                <a:srgbClr val="080B0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08" name="Google Shape;508;g16005eba2b7_0_0"/>
          <p:cNvSpPr/>
          <p:nvPr/>
        </p:nvSpPr>
        <p:spPr>
          <a:xfrm>
            <a:off x="9499564" y="2764433"/>
            <a:ext cx="2084400" cy="765600"/>
          </a:xfrm>
          <a:prstGeom prst="rect">
            <a:avLst/>
          </a:prstGeom>
          <a:solidFill>
            <a:srgbClr val="005D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ill Sans"/>
              <a:buNone/>
            </a:pPr>
            <a:endParaRPr sz="24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09" name="Google Shape;509;g16005eba2b7_0_0"/>
          <p:cNvSpPr txBox="1"/>
          <p:nvPr/>
        </p:nvSpPr>
        <p:spPr>
          <a:xfrm>
            <a:off x="9867882" y="3004094"/>
            <a:ext cx="1498207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"/>
              <a:buNone/>
            </a:pPr>
            <a:r>
              <a:rPr lang="en-US" sz="1600" b="1" dirty="0" err="1" smtClean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Responsable</a:t>
            </a:r>
            <a:endParaRPr sz="1600" b="1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10" name="Google Shape;510;g16005eba2b7_0_0"/>
          <p:cNvSpPr/>
          <p:nvPr/>
        </p:nvSpPr>
        <p:spPr>
          <a:xfrm>
            <a:off x="9499564" y="3691563"/>
            <a:ext cx="2084400" cy="765600"/>
          </a:xfrm>
          <a:prstGeom prst="rect">
            <a:avLst/>
          </a:prstGeom>
          <a:solidFill>
            <a:srgbClr val="ECEEF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ill Sans"/>
              <a:buNone/>
            </a:pP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11" name="Google Shape;511;g16005eba2b7_0_0"/>
          <p:cNvSpPr/>
          <p:nvPr/>
        </p:nvSpPr>
        <p:spPr>
          <a:xfrm>
            <a:off x="9499564" y="4618709"/>
            <a:ext cx="2084400" cy="765600"/>
          </a:xfrm>
          <a:prstGeom prst="rect">
            <a:avLst/>
          </a:prstGeom>
          <a:solidFill>
            <a:srgbClr val="ECEEF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ill Sans"/>
              <a:buNone/>
            </a:pP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12" name="Google Shape;512;g16005eba2b7_0_0"/>
          <p:cNvSpPr/>
          <p:nvPr/>
        </p:nvSpPr>
        <p:spPr>
          <a:xfrm>
            <a:off x="9499564" y="5484129"/>
            <a:ext cx="2084400" cy="765600"/>
          </a:xfrm>
          <a:prstGeom prst="rect">
            <a:avLst/>
          </a:prstGeom>
          <a:solidFill>
            <a:srgbClr val="ECEEF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ill Sans"/>
              <a:buNone/>
            </a:pP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13" name="Google Shape;513;g16005eba2b7_0_0"/>
          <p:cNvSpPr txBox="1"/>
          <p:nvPr/>
        </p:nvSpPr>
        <p:spPr>
          <a:xfrm>
            <a:off x="9533300" y="3766567"/>
            <a:ext cx="19404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0B0E"/>
              </a:buClr>
              <a:buSzPts val="1200"/>
              <a:buFont typeface="Montserrat"/>
              <a:buNone/>
            </a:pPr>
            <a:r>
              <a:rPr lang="en-US" sz="120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Il vous suffit d'ajouter votre propre texte ici. </a:t>
            </a:r>
            <a:endParaRPr sz="1200">
              <a:solidFill>
                <a:srgbClr val="080B0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14" name="Google Shape;514;g16005eba2b7_0_0"/>
          <p:cNvSpPr txBox="1"/>
          <p:nvPr/>
        </p:nvSpPr>
        <p:spPr>
          <a:xfrm>
            <a:off x="9533300" y="4635067"/>
            <a:ext cx="19404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0B0E"/>
              </a:buClr>
              <a:buSzPts val="1200"/>
              <a:buFont typeface="Montserrat"/>
              <a:buNone/>
            </a:pPr>
            <a:r>
              <a:rPr lang="en-US" sz="120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Il vous suffit d'ajouter votre propre texte ici. </a:t>
            </a:r>
            <a:endParaRPr sz="1200">
              <a:solidFill>
                <a:srgbClr val="080B0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15" name="Google Shape;515;g16005eba2b7_0_0"/>
          <p:cNvSpPr txBox="1"/>
          <p:nvPr/>
        </p:nvSpPr>
        <p:spPr>
          <a:xfrm>
            <a:off x="9533300" y="5516767"/>
            <a:ext cx="19404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0B0E"/>
              </a:buClr>
              <a:buSzPts val="1200"/>
              <a:buFont typeface="Montserrat"/>
              <a:buNone/>
            </a:pPr>
            <a:r>
              <a:rPr lang="en-US" sz="120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Il vous suffit d'ajouter votre propre texte ici. </a:t>
            </a:r>
            <a:endParaRPr sz="1200">
              <a:solidFill>
                <a:srgbClr val="080B0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13008124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g16005eba2b7_0_0"/>
          <p:cNvSpPr/>
          <p:nvPr/>
        </p:nvSpPr>
        <p:spPr>
          <a:xfrm>
            <a:off x="123400" y="1154133"/>
            <a:ext cx="3723600" cy="671100"/>
          </a:xfrm>
          <a:prstGeom prst="rect">
            <a:avLst/>
          </a:prstGeom>
          <a:solidFill>
            <a:srgbClr val="F5F7F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ill Sans"/>
              <a:buNone/>
            </a:pP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58" name="Google Shape;458;g16005eba2b7_0_0"/>
          <p:cNvSpPr/>
          <p:nvPr/>
        </p:nvSpPr>
        <p:spPr>
          <a:xfrm>
            <a:off x="0" y="0"/>
            <a:ext cx="12192000" cy="765600"/>
          </a:xfrm>
          <a:prstGeom prst="rect">
            <a:avLst/>
          </a:prstGeom>
          <a:solidFill>
            <a:srgbClr val="38761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ill Sans"/>
              <a:buNone/>
            </a:pP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59" name="Google Shape;459;g16005eba2b7_0_0"/>
          <p:cNvSpPr/>
          <p:nvPr/>
        </p:nvSpPr>
        <p:spPr>
          <a:xfrm>
            <a:off x="608043" y="2765367"/>
            <a:ext cx="2084400" cy="765600"/>
          </a:xfrm>
          <a:prstGeom prst="rect">
            <a:avLst/>
          </a:prstGeom>
          <a:solidFill>
            <a:srgbClr val="4BE4B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ill Sans"/>
              <a:buNone/>
            </a:pP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60" name="Google Shape;460;g16005eba2b7_0_0"/>
          <p:cNvSpPr txBox="1">
            <a:spLocks noGrp="1"/>
          </p:cNvSpPr>
          <p:nvPr>
            <p:ph type="title"/>
          </p:nvPr>
        </p:nvSpPr>
        <p:spPr>
          <a:xfrm>
            <a:off x="245233" y="146400"/>
            <a:ext cx="7325700" cy="4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5B5B"/>
              </a:buClr>
              <a:buSzPts val="2700"/>
              <a:buFont typeface="Roboto"/>
              <a:buNone/>
            </a:pPr>
            <a:r>
              <a:rPr lang="en-US" sz="280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Montserrat ExtraBold"/>
              </a:rPr>
              <a:t>Plan </a:t>
            </a:r>
            <a:r>
              <a:rPr lang="en-US" sz="2800" dirty="0" err="1" smtClean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Montserrat ExtraBold"/>
              </a:rPr>
              <a:t>d'action</a:t>
            </a:r>
            <a:r>
              <a:rPr lang="en-US" sz="2800" dirty="0" smtClean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Montserrat ExtraBold"/>
              </a:rPr>
              <a:t> – Education aux premiers </a:t>
            </a:r>
            <a:r>
              <a:rPr lang="en-US" sz="2800" dirty="0" err="1" smtClean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Montserrat ExtraBold"/>
              </a:rPr>
              <a:t>secours</a:t>
            </a:r>
            <a:endParaRPr sz="2800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Montserrat ExtraBold"/>
            </a:endParaRPr>
          </a:p>
        </p:txBody>
      </p:sp>
      <p:sp>
        <p:nvSpPr>
          <p:cNvPr id="461" name="Google Shape;461;g16005eba2b7_0_0"/>
          <p:cNvSpPr txBox="1"/>
          <p:nvPr/>
        </p:nvSpPr>
        <p:spPr>
          <a:xfrm>
            <a:off x="654200" y="2916658"/>
            <a:ext cx="1948500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80B0E"/>
              </a:buClr>
              <a:buSzPts val="1600"/>
              <a:buFont typeface="Montserrat"/>
              <a:buNone/>
            </a:pPr>
            <a:r>
              <a:rPr lang="en-US" sz="1600" b="1" dirty="0" smtClean="0">
                <a:solidFill>
                  <a:srgbClr val="080B0E"/>
                </a:solidFill>
                <a:latin typeface="Montserrat"/>
                <a:sym typeface="Montserrat"/>
              </a:rPr>
              <a:t>Education PS</a:t>
            </a:r>
            <a:endParaRPr sz="19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80B0E"/>
              </a:buClr>
              <a:buSzPts val="1600"/>
              <a:buFont typeface="Montserrat"/>
              <a:buNone/>
            </a:pPr>
            <a:r>
              <a:rPr lang="en-US" sz="1600" b="1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Objectifs</a:t>
            </a:r>
            <a:endParaRPr sz="1600" b="1" dirty="0">
              <a:solidFill>
                <a:srgbClr val="080B0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62" name="Google Shape;462;g16005eba2b7_0_0"/>
          <p:cNvSpPr txBox="1"/>
          <p:nvPr/>
        </p:nvSpPr>
        <p:spPr>
          <a:xfrm>
            <a:off x="87167" y="6421100"/>
            <a:ext cx="6072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800"/>
              <a:buFont typeface="Gill Sans"/>
              <a:buNone/>
            </a:pPr>
            <a:r>
              <a:rPr lang="en-US" sz="800" u="sng">
                <a:solidFill>
                  <a:schemeClr val="hlink"/>
                </a:solidFill>
                <a:latin typeface="Gill Sans"/>
                <a:ea typeface="Gill Sans"/>
                <a:cs typeface="Gill Sans"/>
                <a:sym typeface="Gill Sans"/>
                <a:hlinkClick r:id="rId3"/>
              </a:rPr>
              <a:t>CC-BY 2022 avec lien d'attribution à https://www.getguru.com/templates/project-communication-plan-template/</a:t>
            </a:r>
            <a:endParaRPr sz="800">
              <a:solidFill>
                <a:srgbClr val="B0C0C8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63" name="Google Shape;463;g16005eba2b7_0_0"/>
          <p:cNvSpPr txBox="1"/>
          <p:nvPr/>
        </p:nvSpPr>
        <p:spPr>
          <a:xfrm>
            <a:off x="6459800" y="6359500"/>
            <a:ext cx="56211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959CA5"/>
              </a:buClr>
              <a:buSzPts val="1200"/>
              <a:buFont typeface="Gill Sans"/>
              <a:buNone/>
            </a:pPr>
            <a:r>
              <a:rPr lang="en-US" sz="1200" b="1">
                <a:solidFill>
                  <a:srgbClr val="959CA5"/>
                </a:solidFill>
                <a:latin typeface="Gill Sans"/>
                <a:ea typeface="Gill Sans"/>
                <a:cs typeface="Gill Sans"/>
                <a:sym typeface="Gill Sans"/>
              </a:rPr>
              <a:t>[NOM DE LA NATION]</a:t>
            </a:r>
            <a:endParaRPr sz="1200" b="1">
              <a:solidFill>
                <a:srgbClr val="959CA5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64" name="Google Shape;464;g16005eba2b7_0_0"/>
          <p:cNvSpPr/>
          <p:nvPr/>
        </p:nvSpPr>
        <p:spPr>
          <a:xfrm>
            <a:off x="3965533" y="1154133"/>
            <a:ext cx="1948500" cy="671100"/>
          </a:xfrm>
          <a:prstGeom prst="rect">
            <a:avLst/>
          </a:prstGeom>
          <a:solidFill>
            <a:srgbClr val="F5F7F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ill Sans"/>
              <a:buNone/>
            </a:pP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65" name="Google Shape;465;g16005eba2b7_0_0"/>
          <p:cNvSpPr/>
          <p:nvPr/>
        </p:nvSpPr>
        <p:spPr>
          <a:xfrm>
            <a:off x="6053133" y="1154133"/>
            <a:ext cx="2027700" cy="671100"/>
          </a:xfrm>
          <a:prstGeom prst="rect">
            <a:avLst/>
          </a:prstGeom>
          <a:solidFill>
            <a:srgbClr val="F5F7F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ill Sans"/>
              <a:buNone/>
            </a:pP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66" name="Google Shape;466;g16005eba2b7_0_0"/>
          <p:cNvSpPr/>
          <p:nvPr/>
        </p:nvSpPr>
        <p:spPr>
          <a:xfrm>
            <a:off x="8192200" y="1154137"/>
            <a:ext cx="3876300" cy="671100"/>
          </a:xfrm>
          <a:prstGeom prst="rect">
            <a:avLst/>
          </a:prstGeom>
          <a:solidFill>
            <a:srgbClr val="F5F7F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ill Sans"/>
              <a:buNone/>
            </a:pP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67" name="Google Shape;467;g16005eba2b7_0_0"/>
          <p:cNvSpPr txBox="1"/>
          <p:nvPr/>
        </p:nvSpPr>
        <p:spPr>
          <a:xfrm>
            <a:off x="225133" y="1244093"/>
            <a:ext cx="1693500" cy="2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80B0E"/>
              </a:buClr>
              <a:buSzPts val="1500"/>
              <a:buFont typeface="Montserrat"/>
              <a:buNone/>
            </a:pPr>
            <a:r>
              <a:rPr lang="en-US" sz="1500" b="1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Nom du </a:t>
            </a:r>
            <a:r>
              <a:rPr lang="en-US" sz="1500" b="1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projet</a:t>
            </a:r>
            <a:r>
              <a:rPr lang="en-US" sz="1500" b="1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:</a:t>
            </a:r>
            <a:endParaRPr sz="1500" b="1" dirty="0">
              <a:solidFill>
                <a:srgbClr val="080B0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68" name="Google Shape;468;g16005eba2b7_0_0"/>
          <p:cNvSpPr txBox="1"/>
          <p:nvPr/>
        </p:nvSpPr>
        <p:spPr>
          <a:xfrm>
            <a:off x="4067204" y="1244093"/>
            <a:ext cx="1693500" cy="2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80B0E"/>
              </a:buClr>
              <a:buSzPts val="1500"/>
              <a:buFont typeface="Montserrat"/>
              <a:buNone/>
            </a:pPr>
            <a:r>
              <a:rPr lang="en-US" sz="1500" b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Date de début :</a:t>
            </a:r>
            <a:endParaRPr sz="1500" b="1">
              <a:solidFill>
                <a:srgbClr val="080B0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69" name="Google Shape;469;g16005eba2b7_0_0"/>
          <p:cNvSpPr txBox="1"/>
          <p:nvPr/>
        </p:nvSpPr>
        <p:spPr>
          <a:xfrm>
            <a:off x="6159553" y="1244093"/>
            <a:ext cx="2084400" cy="2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80B0E"/>
              </a:buClr>
              <a:buSzPts val="1500"/>
              <a:buFont typeface="Montserrat"/>
              <a:buNone/>
            </a:pPr>
            <a:r>
              <a:rPr lang="en-US" sz="1500" b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Date d'achèvement :</a:t>
            </a:r>
            <a:endParaRPr sz="1500" b="1">
              <a:solidFill>
                <a:srgbClr val="080B0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70" name="Google Shape;470;g16005eba2b7_0_0"/>
          <p:cNvSpPr txBox="1"/>
          <p:nvPr/>
        </p:nvSpPr>
        <p:spPr>
          <a:xfrm>
            <a:off x="8296193" y="1244093"/>
            <a:ext cx="1693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80B0E"/>
              </a:buClr>
              <a:buSzPts val="1500"/>
              <a:buFont typeface="Montserrat"/>
              <a:buNone/>
            </a:pPr>
            <a:r>
              <a:rPr lang="en-US" sz="1500" b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Chef de projet :</a:t>
            </a:r>
            <a:endParaRPr sz="1500" b="1">
              <a:solidFill>
                <a:srgbClr val="080B0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71" name="Google Shape;471;g16005eba2b7_0_0"/>
          <p:cNvSpPr/>
          <p:nvPr/>
        </p:nvSpPr>
        <p:spPr>
          <a:xfrm>
            <a:off x="123400" y="1959867"/>
            <a:ext cx="11945100" cy="671100"/>
          </a:xfrm>
          <a:prstGeom prst="rect">
            <a:avLst/>
          </a:prstGeom>
          <a:solidFill>
            <a:srgbClr val="F5F7F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ill Sans"/>
              <a:buNone/>
            </a:pP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72" name="Google Shape;472;g16005eba2b7_0_0"/>
          <p:cNvSpPr txBox="1"/>
          <p:nvPr/>
        </p:nvSpPr>
        <p:spPr>
          <a:xfrm>
            <a:off x="225133" y="2047317"/>
            <a:ext cx="2850900" cy="2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80B0E"/>
              </a:buClr>
              <a:buSzPts val="1500"/>
              <a:buFont typeface="Montserrat"/>
              <a:buNone/>
            </a:pPr>
            <a:r>
              <a:rPr lang="en-US" sz="1500" b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Objectifs du projet :</a:t>
            </a:r>
            <a:endParaRPr sz="1500" b="1">
              <a:solidFill>
                <a:srgbClr val="080B0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73" name="Google Shape;473;g16005eba2b7_0_0"/>
          <p:cNvSpPr/>
          <p:nvPr/>
        </p:nvSpPr>
        <p:spPr>
          <a:xfrm>
            <a:off x="2843368" y="2764433"/>
            <a:ext cx="2084400" cy="765600"/>
          </a:xfrm>
          <a:prstGeom prst="rect">
            <a:avLst/>
          </a:prstGeom>
          <a:solidFill>
            <a:srgbClr val="FFE06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ill Sans"/>
              <a:buNone/>
            </a:pP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74" name="Google Shape;474;g16005eba2b7_0_0"/>
          <p:cNvSpPr/>
          <p:nvPr/>
        </p:nvSpPr>
        <p:spPr>
          <a:xfrm>
            <a:off x="5062116" y="2764433"/>
            <a:ext cx="2084400" cy="765600"/>
          </a:xfrm>
          <a:prstGeom prst="rect">
            <a:avLst/>
          </a:prstGeom>
          <a:solidFill>
            <a:srgbClr val="A63DF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ill Sans"/>
              <a:buNone/>
            </a:pPr>
            <a:endParaRPr sz="2400">
              <a:solidFill>
                <a:srgbClr val="F21969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75" name="Google Shape;475;g16005eba2b7_0_0"/>
          <p:cNvSpPr/>
          <p:nvPr/>
        </p:nvSpPr>
        <p:spPr>
          <a:xfrm>
            <a:off x="7280831" y="2764433"/>
            <a:ext cx="2084400" cy="765600"/>
          </a:xfrm>
          <a:prstGeom prst="rect">
            <a:avLst/>
          </a:prstGeom>
          <a:solidFill>
            <a:srgbClr val="F2196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ill Sans"/>
              <a:buNone/>
            </a:pPr>
            <a:endParaRPr sz="24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76" name="Google Shape;476;g16005eba2b7_0_0"/>
          <p:cNvSpPr txBox="1"/>
          <p:nvPr/>
        </p:nvSpPr>
        <p:spPr>
          <a:xfrm>
            <a:off x="2933833" y="2915724"/>
            <a:ext cx="1948500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80B0E"/>
              </a:buClr>
              <a:buSzPts val="1600"/>
              <a:buFont typeface="Montserrat"/>
              <a:buNone/>
            </a:pPr>
            <a:r>
              <a:rPr lang="en-US" sz="1600" b="1" smtClean="0">
                <a:solidFill>
                  <a:srgbClr val="080B0E"/>
                </a:solidFill>
                <a:latin typeface="Montserrat"/>
                <a:sym typeface="Montserrat"/>
              </a:rPr>
              <a:t>Education PS</a:t>
            </a:r>
            <a:endParaRPr sz="19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80B0E"/>
              </a:buClr>
              <a:buSzPts val="1600"/>
              <a:buFont typeface="Montserrat"/>
              <a:buNone/>
            </a:pPr>
            <a:r>
              <a:rPr lang="en-US" sz="1600" b="1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Produits</a:t>
            </a:r>
            <a:r>
              <a:rPr lang="en-US" sz="1600" b="1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600" b="1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livrables</a:t>
            </a:r>
            <a:endParaRPr sz="1600" b="1" dirty="0">
              <a:solidFill>
                <a:srgbClr val="080B0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77" name="Google Shape;477;g16005eba2b7_0_0"/>
          <p:cNvSpPr txBox="1"/>
          <p:nvPr/>
        </p:nvSpPr>
        <p:spPr>
          <a:xfrm>
            <a:off x="5430428" y="3009475"/>
            <a:ext cx="13476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"/>
              <a:buNone/>
            </a:pPr>
            <a:r>
              <a:rPr lang="en-US" sz="16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Mesures à prendre</a:t>
            </a:r>
            <a:endParaRPr sz="16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78" name="Google Shape;478;g16005eba2b7_0_0"/>
          <p:cNvSpPr txBox="1"/>
          <p:nvPr/>
        </p:nvSpPr>
        <p:spPr>
          <a:xfrm>
            <a:off x="7437120" y="3004143"/>
            <a:ext cx="16941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"/>
              <a:buNone/>
            </a:pPr>
            <a:r>
              <a:rPr lang="en-US" sz="16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Partie(s) prenante(s)</a:t>
            </a:r>
            <a:endParaRPr sz="16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79" name="Google Shape;479;g16005eba2b7_0_0"/>
          <p:cNvSpPr txBox="1"/>
          <p:nvPr/>
        </p:nvSpPr>
        <p:spPr>
          <a:xfrm>
            <a:off x="225133" y="2308851"/>
            <a:ext cx="10047900" cy="2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80B0E"/>
              </a:buClr>
              <a:buSzPts val="1300"/>
              <a:buFont typeface="Montserrat"/>
              <a:buNone/>
            </a:pPr>
            <a:r>
              <a:rPr lang="en-US" sz="130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Il s'agit d'un exemple de texte. Il vous suffit d'y ajouter votre propre texte et votre description. Ce texte est entièrement modifiable.</a:t>
            </a:r>
            <a:endParaRPr sz="1300">
              <a:solidFill>
                <a:srgbClr val="080B0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80" name="Google Shape;480;g16005eba2b7_0_0"/>
          <p:cNvSpPr txBox="1"/>
          <p:nvPr/>
        </p:nvSpPr>
        <p:spPr>
          <a:xfrm>
            <a:off x="225133" y="1476508"/>
            <a:ext cx="3601200" cy="260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80B0E"/>
              </a:buClr>
              <a:buSzPts val="1300"/>
              <a:buFont typeface="Montserrat"/>
              <a:buNone/>
            </a:pPr>
            <a:r>
              <a:rPr lang="en-US" sz="13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Vision </a:t>
            </a:r>
            <a:r>
              <a:rPr lang="en-US" sz="1300" dirty="0" smtClean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2030</a:t>
            </a:r>
            <a:endParaRPr sz="1300" dirty="0">
              <a:solidFill>
                <a:srgbClr val="080B0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81" name="Google Shape;481;g16005eba2b7_0_0"/>
          <p:cNvSpPr txBox="1"/>
          <p:nvPr/>
        </p:nvSpPr>
        <p:spPr>
          <a:xfrm>
            <a:off x="4067204" y="1476508"/>
            <a:ext cx="1948500" cy="2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80B0E"/>
              </a:buClr>
              <a:buSzPts val="1300"/>
              <a:buFont typeface="Montserrat"/>
              <a:buNone/>
            </a:pPr>
            <a:r>
              <a:rPr lang="en-US" sz="130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Ceci est un exemple de texte. </a:t>
            </a:r>
            <a:endParaRPr sz="1300">
              <a:solidFill>
                <a:srgbClr val="080B0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82" name="Google Shape;482;g16005eba2b7_0_0"/>
          <p:cNvSpPr txBox="1"/>
          <p:nvPr/>
        </p:nvSpPr>
        <p:spPr>
          <a:xfrm>
            <a:off x="6159553" y="1476508"/>
            <a:ext cx="1948500" cy="2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80B0E"/>
              </a:buClr>
              <a:buSzPts val="1300"/>
              <a:buFont typeface="Montserrat"/>
              <a:buNone/>
            </a:pPr>
            <a:r>
              <a:rPr lang="en-US" sz="130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Ceci est un exemple de texte. </a:t>
            </a:r>
            <a:endParaRPr sz="1300">
              <a:solidFill>
                <a:srgbClr val="080B0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83" name="Google Shape;483;g16005eba2b7_0_0"/>
          <p:cNvSpPr txBox="1"/>
          <p:nvPr/>
        </p:nvSpPr>
        <p:spPr>
          <a:xfrm>
            <a:off x="8296193" y="1476508"/>
            <a:ext cx="1948500" cy="2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80B0E"/>
              </a:buClr>
              <a:buSzPts val="1300"/>
              <a:buFont typeface="Montserrat"/>
              <a:buNone/>
            </a:pPr>
            <a:r>
              <a:rPr lang="en-US" sz="130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Il s'agit d'un échantillon t</a:t>
            </a:r>
            <a:endParaRPr sz="1300">
              <a:solidFill>
                <a:srgbClr val="080B0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84" name="Google Shape;484;g16005eba2b7_0_0"/>
          <p:cNvSpPr/>
          <p:nvPr/>
        </p:nvSpPr>
        <p:spPr>
          <a:xfrm>
            <a:off x="608043" y="3692492"/>
            <a:ext cx="2084400" cy="765600"/>
          </a:xfrm>
          <a:prstGeom prst="rect">
            <a:avLst/>
          </a:prstGeom>
          <a:solidFill>
            <a:srgbClr val="ECEEF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ill Sans"/>
              <a:buNone/>
            </a:pP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85" name="Google Shape;485;g16005eba2b7_0_0"/>
          <p:cNvSpPr/>
          <p:nvPr/>
        </p:nvSpPr>
        <p:spPr>
          <a:xfrm>
            <a:off x="608043" y="4619633"/>
            <a:ext cx="2084400" cy="765600"/>
          </a:xfrm>
          <a:prstGeom prst="rect">
            <a:avLst/>
          </a:prstGeom>
          <a:solidFill>
            <a:srgbClr val="ECEEF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ill Sans"/>
              <a:buNone/>
            </a:pP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86" name="Google Shape;486;g16005eba2b7_0_0"/>
          <p:cNvSpPr/>
          <p:nvPr/>
        </p:nvSpPr>
        <p:spPr>
          <a:xfrm>
            <a:off x="608033" y="5520367"/>
            <a:ext cx="2084400" cy="765600"/>
          </a:xfrm>
          <a:prstGeom prst="rect">
            <a:avLst/>
          </a:prstGeom>
          <a:solidFill>
            <a:srgbClr val="ECEEF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ill Sans"/>
              <a:buNone/>
            </a:pP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87" name="Google Shape;487;g16005eba2b7_0_0"/>
          <p:cNvSpPr/>
          <p:nvPr/>
        </p:nvSpPr>
        <p:spPr>
          <a:xfrm>
            <a:off x="2843368" y="3691563"/>
            <a:ext cx="2084400" cy="765600"/>
          </a:xfrm>
          <a:prstGeom prst="rect">
            <a:avLst/>
          </a:prstGeom>
          <a:solidFill>
            <a:srgbClr val="ECEEF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ill Sans"/>
              <a:buNone/>
            </a:pP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88" name="Google Shape;488;g16005eba2b7_0_0"/>
          <p:cNvSpPr/>
          <p:nvPr/>
        </p:nvSpPr>
        <p:spPr>
          <a:xfrm>
            <a:off x="2843368" y="4618709"/>
            <a:ext cx="2084400" cy="765600"/>
          </a:xfrm>
          <a:prstGeom prst="rect">
            <a:avLst/>
          </a:prstGeom>
          <a:solidFill>
            <a:srgbClr val="ECEEF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ill Sans"/>
              <a:buNone/>
            </a:pP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89" name="Google Shape;489;g16005eba2b7_0_0"/>
          <p:cNvSpPr/>
          <p:nvPr/>
        </p:nvSpPr>
        <p:spPr>
          <a:xfrm>
            <a:off x="2843368" y="5484129"/>
            <a:ext cx="2084400" cy="765600"/>
          </a:xfrm>
          <a:prstGeom prst="rect">
            <a:avLst/>
          </a:prstGeom>
          <a:solidFill>
            <a:srgbClr val="ECEEF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ill Sans"/>
              <a:buNone/>
            </a:pP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90" name="Google Shape;490;g16005eba2b7_0_0"/>
          <p:cNvSpPr/>
          <p:nvPr/>
        </p:nvSpPr>
        <p:spPr>
          <a:xfrm>
            <a:off x="5062116" y="3691559"/>
            <a:ext cx="2084400" cy="765600"/>
          </a:xfrm>
          <a:prstGeom prst="rect">
            <a:avLst/>
          </a:prstGeom>
          <a:solidFill>
            <a:srgbClr val="ECEEF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ill Sans"/>
              <a:buNone/>
            </a:pP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91" name="Google Shape;491;g16005eba2b7_0_0"/>
          <p:cNvSpPr/>
          <p:nvPr/>
        </p:nvSpPr>
        <p:spPr>
          <a:xfrm>
            <a:off x="5062116" y="4618700"/>
            <a:ext cx="2084400" cy="765600"/>
          </a:xfrm>
          <a:prstGeom prst="rect">
            <a:avLst/>
          </a:prstGeom>
          <a:solidFill>
            <a:srgbClr val="ECEEF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ill Sans"/>
              <a:buNone/>
            </a:pP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92" name="Google Shape;492;g16005eba2b7_0_0"/>
          <p:cNvSpPr/>
          <p:nvPr/>
        </p:nvSpPr>
        <p:spPr>
          <a:xfrm>
            <a:off x="5062116" y="5513833"/>
            <a:ext cx="2084400" cy="765600"/>
          </a:xfrm>
          <a:prstGeom prst="rect">
            <a:avLst/>
          </a:prstGeom>
          <a:solidFill>
            <a:srgbClr val="ECEEF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ill Sans"/>
              <a:buNone/>
            </a:pP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93" name="Google Shape;493;g16005eba2b7_0_0"/>
          <p:cNvSpPr/>
          <p:nvPr/>
        </p:nvSpPr>
        <p:spPr>
          <a:xfrm>
            <a:off x="7280831" y="3691563"/>
            <a:ext cx="2084400" cy="765600"/>
          </a:xfrm>
          <a:prstGeom prst="rect">
            <a:avLst/>
          </a:prstGeom>
          <a:solidFill>
            <a:srgbClr val="ECEEF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ill Sans"/>
              <a:buNone/>
            </a:pP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94" name="Google Shape;494;g16005eba2b7_0_0"/>
          <p:cNvSpPr/>
          <p:nvPr/>
        </p:nvSpPr>
        <p:spPr>
          <a:xfrm>
            <a:off x="7280831" y="4618709"/>
            <a:ext cx="2084400" cy="765600"/>
          </a:xfrm>
          <a:prstGeom prst="rect">
            <a:avLst/>
          </a:prstGeom>
          <a:solidFill>
            <a:srgbClr val="ECEEF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ill Sans"/>
              <a:buNone/>
            </a:pP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95" name="Google Shape;495;g16005eba2b7_0_0"/>
          <p:cNvSpPr/>
          <p:nvPr/>
        </p:nvSpPr>
        <p:spPr>
          <a:xfrm>
            <a:off x="7280831" y="5484129"/>
            <a:ext cx="2084400" cy="765600"/>
          </a:xfrm>
          <a:prstGeom prst="rect">
            <a:avLst/>
          </a:prstGeom>
          <a:solidFill>
            <a:srgbClr val="ECEEF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ill Sans"/>
              <a:buNone/>
            </a:pP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96" name="Google Shape;496;g16005eba2b7_0_0"/>
          <p:cNvSpPr txBox="1"/>
          <p:nvPr/>
        </p:nvSpPr>
        <p:spPr>
          <a:xfrm>
            <a:off x="7314567" y="3766567"/>
            <a:ext cx="19404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0B0E"/>
              </a:buClr>
              <a:buSzPts val="1200"/>
              <a:buFont typeface="Montserrat"/>
              <a:buNone/>
            </a:pPr>
            <a:r>
              <a:rPr lang="en-US" sz="120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Il vous suffit d'ajouter votre propre texte ici. </a:t>
            </a:r>
            <a:endParaRPr sz="1200">
              <a:solidFill>
                <a:srgbClr val="080B0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97" name="Google Shape;497;g16005eba2b7_0_0"/>
          <p:cNvSpPr txBox="1"/>
          <p:nvPr/>
        </p:nvSpPr>
        <p:spPr>
          <a:xfrm>
            <a:off x="7314567" y="4635067"/>
            <a:ext cx="19404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0B0E"/>
              </a:buClr>
              <a:buSzPts val="1200"/>
              <a:buFont typeface="Montserrat"/>
              <a:buNone/>
            </a:pPr>
            <a:r>
              <a:rPr lang="en-US" sz="120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Il vous suffit d'ajouter votre propre texte ici. </a:t>
            </a:r>
            <a:endParaRPr sz="1200">
              <a:solidFill>
                <a:srgbClr val="080B0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98" name="Google Shape;498;g16005eba2b7_0_0"/>
          <p:cNvSpPr txBox="1"/>
          <p:nvPr/>
        </p:nvSpPr>
        <p:spPr>
          <a:xfrm>
            <a:off x="7314567" y="5516767"/>
            <a:ext cx="19404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0B0E"/>
              </a:buClr>
              <a:buSzPts val="1200"/>
              <a:buFont typeface="Montserrat"/>
              <a:buNone/>
            </a:pPr>
            <a:r>
              <a:rPr lang="en-US" sz="120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Il vous suffit d'ajouter votre propre texte ici. </a:t>
            </a:r>
            <a:endParaRPr sz="1200">
              <a:solidFill>
                <a:srgbClr val="080B0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99" name="Google Shape;499;g16005eba2b7_0_0"/>
          <p:cNvSpPr txBox="1"/>
          <p:nvPr/>
        </p:nvSpPr>
        <p:spPr>
          <a:xfrm>
            <a:off x="5134100" y="3766567"/>
            <a:ext cx="19404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0B0E"/>
              </a:buClr>
              <a:buSzPts val="1200"/>
              <a:buFont typeface="Montserrat"/>
              <a:buNone/>
            </a:pPr>
            <a:r>
              <a:rPr lang="en-US" sz="120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Il vous suffit d'ajouter votre propre texte ici. </a:t>
            </a:r>
            <a:endParaRPr sz="1200">
              <a:solidFill>
                <a:srgbClr val="080B0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00" name="Google Shape;500;g16005eba2b7_0_0"/>
          <p:cNvSpPr txBox="1"/>
          <p:nvPr/>
        </p:nvSpPr>
        <p:spPr>
          <a:xfrm>
            <a:off x="5134100" y="4677700"/>
            <a:ext cx="19404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0B0E"/>
              </a:buClr>
              <a:buSzPts val="1200"/>
              <a:buFont typeface="Montserrat"/>
              <a:buNone/>
            </a:pPr>
            <a:r>
              <a:rPr lang="en-US" sz="120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Il vous suffit d'ajouter votre propre texte ici. </a:t>
            </a:r>
            <a:endParaRPr sz="1200">
              <a:solidFill>
                <a:srgbClr val="080B0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01" name="Google Shape;501;g16005eba2b7_0_0"/>
          <p:cNvSpPr txBox="1"/>
          <p:nvPr/>
        </p:nvSpPr>
        <p:spPr>
          <a:xfrm>
            <a:off x="5134032" y="5517233"/>
            <a:ext cx="19404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0B0E"/>
              </a:buClr>
              <a:buSzPts val="1200"/>
              <a:buFont typeface="Montserrat"/>
              <a:buNone/>
            </a:pPr>
            <a:r>
              <a:rPr lang="en-US" sz="120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Il vous suffit d'ajouter votre propre texte ici. </a:t>
            </a:r>
            <a:endParaRPr sz="1200">
              <a:solidFill>
                <a:srgbClr val="080B0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02" name="Google Shape;502;g16005eba2b7_0_0"/>
          <p:cNvSpPr txBox="1"/>
          <p:nvPr/>
        </p:nvSpPr>
        <p:spPr>
          <a:xfrm>
            <a:off x="2866433" y="3745367"/>
            <a:ext cx="19404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0B0E"/>
              </a:buClr>
              <a:buSzPts val="1200"/>
              <a:buFont typeface="Montserrat"/>
              <a:buNone/>
            </a:pPr>
            <a:r>
              <a:rPr lang="en-US" sz="120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Liste des produits livrables ici</a:t>
            </a:r>
            <a:endParaRPr sz="1200">
              <a:solidFill>
                <a:srgbClr val="080B0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03" name="Google Shape;503;g16005eba2b7_0_0"/>
          <p:cNvSpPr txBox="1"/>
          <p:nvPr/>
        </p:nvSpPr>
        <p:spPr>
          <a:xfrm>
            <a:off x="2866433" y="4635067"/>
            <a:ext cx="19404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0B0E"/>
              </a:buClr>
              <a:buSzPts val="1200"/>
              <a:buFont typeface="Montserrat"/>
              <a:buNone/>
            </a:pPr>
            <a:r>
              <a:rPr lang="en-US" sz="120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Il vous suffit d'ajouter votre propre texte ici. </a:t>
            </a:r>
            <a:endParaRPr sz="1200">
              <a:solidFill>
                <a:srgbClr val="080B0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04" name="Google Shape;504;g16005eba2b7_0_0"/>
          <p:cNvSpPr txBox="1"/>
          <p:nvPr/>
        </p:nvSpPr>
        <p:spPr>
          <a:xfrm>
            <a:off x="2866433" y="5516767"/>
            <a:ext cx="19404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0B0E"/>
              </a:buClr>
              <a:buSzPts val="1200"/>
              <a:buFont typeface="Montserrat"/>
              <a:buNone/>
            </a:pPr>
            <a:r>
              <a:rPr lang="en-US" sz="120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Il vous suffit d'ajouter votre propre texte ici. </a:t>
            </a:r>
            <a:endParaRPr sz="1200">
              <a:solidFill>
                <a:srgbClr val="080B0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05" name="Google Shape;505;g16005eba2b7_0_0"/>
          <p:cNvSpPr txBox="1"/>
          <p:nvPr/>
        </p:nvSpPr>
        <p:spPr>
          <a:xfrm>
            <a:off x="654200" y="3746300"/>
            <a:ext cx="19404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0B0E"/>
              </a:buClr>
              <a:buSzPts val="1200"/>
              <a:buFont typeface="Montserrat"/>
              <a:buNone/>
            </a:pPr>
            <a:r>
              <a:rPr lang="en-US" sz="120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Indiquez votre objectif ici</a:t>
            </a:r>
            <a:endParaRPr sz="1200">
              <a:solidFill>
                <a:srgbClr val="080B0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06" name="Google Shape;506;g16005eba2b7_0_0"/>
          <p:cNvSpPr txBox="1"/>
          <p:nvPr/>
        </p:nvSpPr>
        <p:spPr>
          <a:xfrm>
            <a:off x="654201" y="4636000"/>
            <a:ext cx="19404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0B0E"/>
              </a:buClr>
              <a:buSzPts val="1200"/>
              <a:buFont typeface="Montserrat"/>
              <a:buNone/>
            </a:pPr>
            <a:r>
              <a:rPr lang="en-US" sz="120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Il vous suffit d'ajouter votre propre texte ici. </a:t>
            </a:r>
            <a:endParaRPr sz="1200">
              <a:solidFill>
                <a:srgbClr val="080B0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07" name="Google Shape;507;g16005eba2b7_0_0"/>
          <p:cNvSpPr txBox="1"/>
          <p:nvPr/>
        </p:nvSpPr>
        <p:spPr>
          <a:xfrm>
            <a:off x="654200" y="5517700"/>
            <a:ext cx="19404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0B0E"/>
              </a:buClr>
              <a:buSzPts val="1200"/>
              <a:buFont typeface="Montserrat"/>
              <a:buNone/>
            </a:pPr>
            <a:r>
              <a:rPr lang="en-US" sz="120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Il vous suffit d'ajouter votre propre texte ici. </a:t>
            </a:r>
            <a:endParaRPr sz="1200">
              <a:solidFill>
                <a:srgbClr val="080B0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08" name="Google Shape;508;g16005eba2b7_0_0"/>
          <p:cNvSpPr/>
          <p:nvPr/>
        </p:nvSpPr>
        <p:spPr>
          <a:xfrm>
            <a:off x="9499564" y="2764433"/>
            <a:ext cx="2084400" cy="765600"/>
          </a:xfrm>
          <a:prstGeom prst="rect">
            <a:avLst/>
          </a:prstGeom>
          <a:solidFill>
            <a:srgbClr val="005D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ill Sans"/>
              <a:buNone/>
            </a:pPr>
            <a:endParaRPr sz="24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09" name="Google Shape;509;g16005eba2b7_0_0"/>
          <p:cNvSpPr txBox="1"/>
          <p:nvPr/>
        </p:nvSpPr>
        <p:spPr>
          <a:xfrm>
            <a:off x="9867882" y="3004094"/>
            <a:ext cx="1498207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"/>
              <a:buNone/>
            </a:pPr>
            <a:r>
              <a:rPr lang="en-US" sz="1600" b="1" dirty="0" err="1" smtClean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Responsable</a:t>
            </a:r>
            <a:endParaRPr sz="1600" b="1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10" name="Google Shape;510;g16005eba2b7_0_0"/>
          <p:cNvSpPr/>
          <p:nvPr/>
        </p:nvSpPr>
        <p:spPr>
          <a:xfrm>
            <a:off x="9499564" y="3691563"/>
            <a:ext cx="2084400" cy="765600"/>
          </a:xfrm>
          <a:prstGeom prst="rect">
            <a:avLst/>
          </a:prstGeom>
          <a:solidFill>
            <a:srgbClr val="ECEEF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ill Sans"/>
              <a:buNone/>
            </a:pP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11" name="Google Shape;511;g16005eba2b7_0_0"/>
          <p:cNvSpPr/>
          <p:nvPr/>
        </p:nvSpPr>
        <p:spPr>
          <a:xfrm>
            <a:off x="9499564" y="4618709"/>
            <a:ext cx="2084400" cy="765600"/>
          </a:xfrm>
          <a:prstGeom prst="rect">
            <a:avLst/>
          </a:prstGeom>
          <a:solidFill>
            <a:srgbClr val="ECEEF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ill Sans"/>
              <a:buNone/>
            </a:pP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12" name="Google Shape;512;g16005eba2b7_0_0"/>
          <p:cNvSpPr/>
          <p:nvPr/>
        </p:nvSpPr>
        <p:spPr>
          <a:xfrm>
            <a:off x="9499564" y="5484129"/>
            <a:ext cx="2084400" cy="765600"/>
          </a:xfrm>
          <a:prstGeom prst="rect">
            <a:avLst/>
          </a:prstGeom>
          <a:solidFill>
            <a:srgbClr val="ECEEF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ill Sans"/>
              <a:buNone/>
            </a:pP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13" name="Google Shape;513;g16005eba2b7_0_0"/>
          <p:cNvSpPr txBox="1"/>
          <p:nvPr/>
        </p:nvSpPr>
        <p:spPr>
          <a:xfrm>
            <a:off x="9533300" y="3766567"/>
            <a:ext cx="19404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0B0E"/>
              </a:buClr>
              <a:buSzPts val="1200"/>
              <a:buFont typeface="Montserrat"/>
              <a:buNone/>
            </a:pPr>
            <a:r>
              <a:rPr lang="en-US" sz="120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Il vous suffit d'ajouter votre propre texte ici. </a:t>
            </a:r>
            <a:endParaRPr sz="1200">
              <a:solidFill>
                <a:srgbClr val="080B0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14" name="Google Shape;514;g16005eba2b7_0_0"/>
          <p:cNvSpPr txBox="1"/>
          <p:nvPr/>
        </p:nvSpPr>
        <p:spPr>
          <a:xfrm>
            <a:off x="9533300" y="4635067"/>
            <a:ext cx="19404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0B0E"/>
              </a:buClr>
              <a:buSzPts val="1200"/>
              <a:buFont typeface="Montserrat"/>
              <a:buNone/>
            </a:pPr>
            <a:r>
              <a:rPr lang="en-US" sz="120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Il vous suffit d'ajouter votre propre texte ici. </a:t>
            </a:r>
            <a:endParaRPr sz="1200">
              <a:solidFill>
                <a:srgbClr val="080B0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15" name="Google Shape;515;g16005eba2b7_0_0"/>
          <p:cNvSpPr txBox="1"/>
          <p:nvPr/>
        </p:nvSpPr>
        <p:spPr>
          <a:xfrm>
            <a:off x="9533300" y="5516767"/>
            <a:ext cx="19404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0B0E"/>
              </a:buClr>
              <a:buSzPts val="1200"/>
              <a:buFont typeface="Montserrat"/>
              <a:buNone/>
            </a:pPr>
            <a:r>
              <a:rPr lang="en-US" sz="120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Il vous suffit d'ajouter votre propre texte ici. </a:t>
            </a:r>
            <a:endParaRPr sz="1200">
              <a:solidFill>
                <a:srgbClr val="080B0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853159111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Dividend">
      <a:dk1>
        <a:srgbClr val="000000"/>
      </a:dk1>
      <a:lt1>
        <a:srgbClr val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690</TotalTime>
  <Words>1406</Words>
  <Application>Microsoft Office PowerPoint</Application>
  <PresentationFormat>Grand écran</PresentationFormat>
  <Paragraphs>216</Paragraphs>
  <Slides>6</Slides>
  <Notes>6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5" baseType="lpstr">
      <vt:lpstr>Arial</vt:lpstr>
      <vt:lpstr>Montserrat</vt:lpstr>
      <vt:lpstr>Trebuchet MS</vt:lpstr>
      <vt:lpstr>Roboto</vt:lpstr>
      <vt:lpstr>Calibri</vt:lpstr>
      <vt:lpstr>Noto Sans Symbols</vt:lpstr>
      <vt:lpstr>Montserrat ExtraBold</vt:lpstr>
      <vt:lpstr>Gill Sans</vt:lpstr>
      <vt:lpstr>Dividend</vt:lpstr>
      <vt:lpstr>Plan d'action – Premiers secours à l’école</vt:lpstr>
      <vt:lpstr>Plan d'action – Premiers secours commerciaux</vt:lpstr>
      <vt:lpstr>Plan d'action - Normes et Certification en matière de PS </vt:lpstr>
      <vt:lpstr>Plan d'action - Interventions et soins pré-hospitaliers d’urgence </vt:lpstr>
      <vt:lpstr>Plan d'action – Recherche et plaidoyer en PS</vt:lpstr>
      <vt:lpstr>Plan d'action – Education aux premiers secours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Kristopher Tharris</dc:creator>
  <cp:keywords>, docId:3494F92021F0EC62651C8F160B104731</cp:keywords>
  <cp:lastModifiedBy>ISSARD Diane</cp:lastModifiedBy>
  <cp:revision>32</cp:revision>
  <dcterms:created xsi:type="dcterms:W3CDTF">2021-06-29T10:49:56Z</dcterms:created>
  <dcterms:modified xsi:type="dcterms:W3CDTF">2023-09-27T11:45:27Z</dcterms:modified>
</cp:coreProperties>
</file>