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roxima Nova"/>
      <p:regular r:id="rId12"/>
      <p:bold r:id="rId13"/>
      <p:italic r:id="rId14"/>
      <p:boldItalic r:id="rId15"/>
    </p:embeddedFont>
    <p:embeddedFont>
      <p:font typeface="Roboto"/>
      <p:regular r:id="rId16"/>
      <p:bold r:id="rId17"/>
      <p:italic r:id="rId18"/>
      <p:boldItalic r:id="rId19"/>
    </p:embeddedFont>
    <p:embeddedFont>
      <p:font typeface="Montserrat"/>
      <p:regular r:id="rId20"/>
      <p:bold r:id="rId21"/>
      <p:italic r:id="rId22"/>
      <p:boldItalic r:id="rId23"/>
    </p:embeddedFont>
    <p:embeddedFont>
      <p:font typeface="Montserrat ExtraBold"/>
      <p:bold r:id="rId24"/>
      <p:boldItalic r:id="rId25"/>
    </p:embeddedFont>
    <p:embeddedFont>
      <p:font typeface="Gill Sans"/>
      <p:regular r:id="rId26"/>
      <p:bold r:id="rId27"/>
    </p:embeddedFont>
    <p:embeddedFont>
      <p:font typeface="Alfa Slab One"/>
      <p:regular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9" roundtripDataSignature="AMtx7mhBmIrc2k4OgF9wwGO4m5Fi/sZA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regular.fntdata"/><Relationship Id="rId22" Type="http://schemas.openxmlformats.org/officeDocument/2006/relationships/font" Target="fonts/Montserrat-italic.fntdata"/><Relationship Id="rId21" Type="http://schemas.openxmlformats.org/officeDocument/2006/relationships/font" Target="fonts/Montserrat-bold.fntdata"/><Relationship Id="rId24" Type="http://schemas.openxmlformats.org/officeDocument/2006/relationships/font" Target="fonts/MontserratExtraBold-bold.fntdata"/><Relationship Id="rId23" Type="http://schemas.openxmlformats.org/officeDocument/2006/relationships/font" Target="fonts/Montserra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GillSans-regular.fntdata"/><Relationship Id="rId25" Type="http://schemas.openxmlformats.org/officeDocument/2006/relationships/font" Target="fonts/MontserratExtraBold-boldItalic.fntdata"/><Relationship Id="rId28" Type="http://schemas.openxmlformats.org/officeDocument/2006/relationships/font" Target="fonts/AlfaSlabOne-regular.fntdata"/><Relationship Id="rId27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roximaNova-bold.fntdata"/><Relationship Id="rId12" Type="http://schemas.openxmlformats.org/officeDocument/2006/relationships/font" Target="fonts/ProximaNova-regular.fntdata"/><Relationship Id="rId15" Type="http://schemas.openxmlformats.org/officeDocument/2006/relationships/font" Target="fonts/ProximaNova-boldItalic.fntdata"/><Relationship Id="rId14" Type="http://schemas.openxmlformats.org/officeDocument/2006/relationships/font" Target="fonts/ProximaNova-italic.fntdata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19" Type="http://schemas.openxmlformats.org/officeDocument/2006/relationships/font" Target="fonts/Roboto-boldItalic.fntdata"/><Relationship Id="rId18" Type="http://schemas.openxmlformats.org/officeDocument/2006/relationships/font" Target="fonts/Robo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600">
                <a:solidFill>
                  <a:schemeClr val="dk1"/>
                </a:solidFill>
              </a:rPr>
              <a:t>🚨NOTE: to edit this deck, go to File → Make a copy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600">
                <a:solidFill>
                  <a:schemeClr val="dk1"/>
                </a:solidFill>
              </a:rPr>
              <a:t>🚨NOTE: to edit this deck, go to File → Make a copy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0" name="Google Shape;19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600">
                <a:solidFill>
                  <a:schemeClr val="dk1"/>
                </a:solidFill>
              </a:rPr>
              <a:t>🚨NOTE: to edit this deck, go to File → Make a copy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3" name="Google Shape;25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600">
                <a:solidFill>
                  <a:schemeClr val="dk1"/>
                </a:solidFill>
              </a:rPr>
              <a:t>🚨NOTE: to edit this deck, go to File → Make a copy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6" name="Google Shape;3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600">
                <a:solidFill>
                  <a:schemeClr val="dk1"/>
                </a:solidFill>
              </a:rPr>
              <a:t>🚨NOTE: to edit this deck, go to File → Make a copy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g19262d3142e_2_117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g19262d3142e_2_117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g19262d3142e_2_117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g19262d3142e_2_1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19262d3142e_2_154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g19262d3142e_2_154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g19262d3142e_2_1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9262d3142e_2_15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XECUTIVE SUMMARY_1">
  <p:cSld name="EXECUTIVE SUMMARY_1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9262d3142e_2_160"/>
          <p:cNvSpPr txBox="1"/>
          <p:nvPr>
            <p:ph type="title"/>
          </p:nvPr>
        </p:nvSpPr>
        <p:spPr>
          <a:xfrm>
            <a:off x="387820" y="287385"/>
            <a:ext cx="8368500" cy="35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5B5B"/>
              </a:buClr>
              <a:buSzPts val="2000"/>
              <a:buFont typeface="Roboto"/>
              <a:buNone/>
              <a:defRPr b="1" i="0" sz="2000" u="none" cap="none" strike="noStrike">
                <a:solidFill>
                  <a:srgbClr val="5B5B5B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54" name="Google Shape;54;g19262d3142e_2_160"/>
          <p:cNvSpPr txBox="1"/>
          <p:nvPr>
            <p:ph idx="1" type="body"/>
          </p:nvPr>
        </p:nvSpPr>
        <p:spPr>
          <a:xfrm>
            <a:off x="387820" y="692994"/>
            <a:ext cx="8368500" cy="14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20000"/>
              </a:lnSpc>
              <a:spcBef>
                <a:spcPts val="210"/>
              </a:spcBef>
              <a:spcAft>
                <a:spcPts val="0"/>
              </a:spcAft>
              <a:buClr>
                <a:srgbClr val="929292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19262d3142e_2_122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g19262d3142e_2_1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19262d3142e_2_1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g19262d3142e_2_1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g19262d3142e_2_1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19262d3142e_2_1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g19262d3142e_2_12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g19262d3142e_2_12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g19262d3142e_2_1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19262d3142e_2_1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g19262d3142e_2_1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19262d3142e_2_13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g19262d3142e_2_13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g19262d3142e_2_1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19262d3142e_2_141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g19262d3142e_2_1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19262d3142e_2_144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g19262d3142e_2_144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g19262d3142e_2_144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g19262d3142e_2_144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g19262d3142e_2_14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g19262d3142e_2_1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9262d3142e_2_151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g19262d3142e_2_1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9262d3142e_2_1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g19262d3142e_2_1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g19262d3142e_2_1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creativecommons.org/licenses/by/4.0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creativecommons.org/licenses/by/4.0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creativecommons.org/licenses/by/4.0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creativecommons.org/licenses/by/4.0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creativecommons.org/licenses/by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/>
          <p:nvPr>
            <p:ph type="title"/>
          </p:nvPr>
        </p:nvSpPr>
        <p:spPr>
          <a:xfrm>
            <a:off x="387820" y="287385"/>
            <a:ext cx="8368363" cy="35469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 fontScale="9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5B5B"/>
              </a:buClr>
              <a:buSzPct val="100000"/>
              <a:buFont typeface="Roboto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5B5B"/>
              </a:buClr>
              <a:buSzPct val="100000"/>
              <a:buFont typeface="Roboto"/>
              <a:buNone/>
            </a:pPr>
            <a:r>
              <a:t/>
            </a:r>
            <a:endParaRPr/>
          </a:p>
        </p:txBody>
      </p:sp>
      <p:sp>
        <p:nvSpPr>
          <p:cNvPr id="60" name="Google Shape;60;p1"/>
          <p:cNvSpPr txBox="1"/>
          <p:nvPr>
            <p:ph idx="1" type="body"/>
          </p:nvPr>
        </p:nvSpPr>
        <p:spPr>
          <a:xfrm>
            <a:off x="387820" y="692994"/>
            <a:ext cx="8368363" cy="1496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228600" lvl="0" marL="457200" marR="0" rtl="0" algn="l">
              <a:lnSpc>
                <a:spcPct val="120000"/>
              </a:lnSpc>
              <a:spcBef>
                <a:spcPts val="210"/>
              </a:spcBef>
              <a:spcAft>
                <a:spcPts val="0"/>
              </a:spcAft>
              <a:buClr>
                <a:srgbClr val="929292"/>
              </a:buClr>
              <a:buSzPts val="1050"/>
              <a:buFont typeface="Arial"/>
              <a:buNone/>
            </a:pPr>
            <a:r>
              <a:t/>
            </a:r>
            <a:endParaRPr/>
          </a:p>
          <a:p>
            <a:pPr indent="-228600" lvl="0" marL="457200" marR="0" rtl="0" algn="l">
              <a:lnSpc>
                <a:spcPct val="120000"/>
              </a:lnSpc>
              <a:spcBef>
                <a:spcPts val="210"/>
              </a:spcBef>
              <a:spcAft>
                <a:spcPts val="0"/>
              </a:spcAft>
              <a:buClr>
                <a:srgbClr val="929292"/>
              </a:buClr>
              <a:buSzPts val="1050"/>
              <a:buFont typeface="Arial"/>
              <a:buNone/>
            </a:pPr>
            <a:r>
              <a:t/>
            </a:r>
            <a:endParaRPr/>
          </a:p>
          <a:p>
            <a:pPr indent="-228600" lvl="0" marL="457200" marR="0" rtl="0" algn="l">
              <a:lnSpc>
                <a:spcPct val="120000"/>
              </a:lnSpc>
              <a:spcBef>
                <a:spcPts val="210"/>
              </a:spcBef>
              <a:spcAft>
                <a:spcPts val="0"/>
              </a:spcAft>
              <a:buClr>
                <a:srgbClr val="929292"/>
              </a:buClr>
              <a:buSzPts val="105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1" name="Google Shape;61;p1"/>
          <p:cNvSpPr txBox="1"/>
          <p:nvPr/>
        </p:nvSpPr>
        <p:spPr>
          <a:xfrm>
            <a:off x="461223" y="2314510"/>
            <a:ext cx="7485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Directions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Timelines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Using S.M.A.R.T. Goals</a:t>
            </a:r>
            <a:endParaRPr/>
          </a:p>
        </p:txBody>
      </p:sp>
      <p:pic>
        <p:nvPicPr>
          <p:cNvPr id="62" name="Google Shape;62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50" y="19474"/>
            <a:ext cx="8839200" cy="1496708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"/>
          <p:cNvSpPr txBox="1"/>
          <p:nvPr/>
        </p:nvSpPr>
        <p:spPr>
          <a:xfrm>
            <a:off x="272700" y="1598525"/>
            <a:ext cx="8483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2743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Gill Sans"/>
                <a:ea typeface="Gill Sans"/>
                <a:cs typeface="Gill Sans"/>
                <a:sym typeface="Gill Sans"/>
              </a:rPr>
              <a:t>Action Plan for National </a:t>
            </a:r>
            <a:r>
              <a:rPr lang="en" sz="2000">
                <a:latin typeface="Gill Sans"/>
                <a:ea typeface="Gill Sans"/>
                <a:cs typeface="Gill Sans"/>
                <a:sym typeface="Gill Sans"/>
              </a:rPr>
              <a:t>Societies</a:t>
            </a:r>
            <a:endParaRPr sz="200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/>
          <p:nvPr/>
        </p:nvSpPr>
        <p:spPr>
          <a:xfrm>
            <a:off x="92550" y="865600"/>
            <a:ext cx="27927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9" name="Google Shape;69;p2"/>
          <p:cNvSpPr/>
          <p:nvPr/>
        </p:nvSpPr>
        <p:spPr>
          <a:xfrm>
            <a:off x="0" y="0"/>
            <a:ext cx="9144000" cy="5742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0" name="Google Shape;70;p2"/>
          <p:cNvSpPr/>
          <p:nvPr/>
        </p:nvSpPr>
        <p:spPr>
          <a:xfrm>
            <a:off x="456032" y="2074025"/>
            <a:ext cx="1563300" cy="574200"/>
          </a:xfrm>
          <a:prstGeom prst="rect">
            <a:avLst/>
          </a:prstGeom>
          <a:solidFill>
            <a:srgbClr val="4BE4B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1" name="Google Shape;71;p2"/>
          <p:cNvSpPr txBox="1"/>
          <p:nvPr>
            <p:ph type="title"/>
          </p:nvPr>
        </p:nvSpPr>
        <p:spPr>
          <a:xfrm>
            <a:off x="183925" y="109800"/>
            <a:ext cx="5494200" cy="35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5B5B"/>
              </a:buClr>
              <a:buSzPct val="100000"/>
              <a:buFont typeface="Roboto"/>
              <a:buNone/>
            </a:pPr>
            <a:r>
              <a:rPr b="0" lang="en">
                <a:solidFill>
                  <a:srgbClr val="080B0E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Action</a:t>
            </a:r>
            <a:r>
              <a:rPr b="0" lang="en">
                <a:solidFill>
                  <a:srgbClr val="080B0E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Plan – First Aid in Schools - Pakistan</a:t>
            </a:r>
            <a:endParaRPr b="0">
              <a:solidFill>
                <a:srgbClr val="080B0E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72" name="Google Shape;72;p2"/>
          <p:cNvSpPr txBox="1"/>
          <p:nvPr/>
        </p:nvSpPr>
        <p:spPr>
          <a:xfrm>
            <a:off x="490650" y="2187434"/>
            <a:ext cx="14613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FA in Schools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Goals</a:t>
            </a:r>
            <a:endParaRPr b="1" sz="12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3" name="Google Shape;73;p2"/>
          <p:cNvSpPr txBox="1"/>
          <p:nvPr/>
        </p:nvSpPr>
        <p:spPr>
          <a:xfrm>
            <a:off x="65375" y="4815825"/>
            <a:ext cx="4554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600"/>
              <a:buFont typeface="Gill Sans"/>
              <a:buNone/>
            </a:pPr>
            <a:r>
              <a:rPr lang="en" sz="6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CC-BY 2022 with attribution link to https://www.getguru.com/templates/project-communication-plan-template/</a:t>
            </a:r>
            <a:endParaRPr sz="600">
              <a:solidFill>
                <a:srgbClr val="B0C0C8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4" name="Google Shape;74;p2"/>
          <p:cNvSpPr txBox="1"/>
          <p:nvPr/>
        </p:nvSpPr>
        <p:spPr>
          <a:xfrm>
            <a:off x="4844850" y="4769625"/>
            <a:ext cx="4215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959CA5"/>
              </a:buClr>
              <a:buSzPts val="900"/>
              <a:buFont typeface="Gill Sans"/>
              <a:buNone/>
            </a:pPr>
            <a:r>
              <a:rPr b="1" lang="en" sz="900">
                <a:solidFill>
                  <a:srgbClr val="959CA5"/>
                </a:solidFill>
                <a:latin typeface="Gill Sans"/>
                <a:ea typeface="Gill Sans"/>
                <a:cs typeface="Gill Sans"/>
                <a:sym typeface="Gill Sans"/>
              </a:rPr>
              <a:t>[COMPANY NAME]</a:t>
            </a:r>
            <a:endParaRPr b="1" sz="900">
              <a:solidFill>
                <a:srgbClr val="959CA5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5" name="Google Shape;75;p2"/>
          <p:cNvSpPr/>
          <p:nvPr/>
        </p:nvSpPr>
        <p:spPr>
          <a:xfrm>
            <a:off x="2974150" y="865600"/>
            <a:ext cx="14613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6" name="Google Shape;76;p2"/>
          <p:cNvSpPr/>
          <p:nvPr/>
        </p:nvSpPr>
        <p:spPr>
          <a:xfrm>
            <a:off x="4539850" y="865600"/>
            <a:ext cx="15207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7" name="Google Shape;77;p2"/>
          <p:cNvSpPr/>
          <p:nvPr/>
        </p:nvSpPr>
        <p:spPr>
          <a:xfrm>
            <a:off x="6144150" y="865603"/>
            <a:ext cx="29073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8" name="Google Shape;78;p2"/>
          <p:cNvSpPr txBox="1"/>
          <p:nvPr/>
        </p:nvSpPr>
        <p:spPr>
          <a:xfrm>
            <a:off x="168850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Name: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9" name="Google Shape;79;p2"/>
          <p:cNvSpPr txBox="1"/>
          <p:nvPr/>
        </p:nvSpPr>
        <p:spPr>
          <a:xfrm>
            <a:off x="3050403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Start Date: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0" name="Google Shape;80;p2"/>
          <p:cNvSpPr txBox="1"/>
          <p:nvPr/>
        </p:nvSpPr>
        <p:spPr>
          <a:xfrm>
            <a:off x="4619665" y="933070"/>
            <a:ext cx="15633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Completion Date: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1" name="Google Shape;81;p2"/>
          <p:cNvSpPr txBox="1"/>
          <p:nvPr/>
        </p:nvSpPr>
        <p:spPr>
          <a:xfrm>
            <a:off x="6222145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Manager: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2"/>
          <p:cNvSpPr/>
          <p:nvPr/>
        </p:nvSpPr>
        <p:spPr>
          <a:xfrm>
            <a:off x="92550" y="1469900"/>
            <a:ext cx="89589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3" name="Google Shape;83;p2"/>
          <p:cNvSpPr txBox="1"/>
          <p:nvPr/>
        </p:nvSpPr>
        <p:spPr>
          <a:xfrm>
            <a:off x="168850" y="1535488"/>
            <a:ext cx="2138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Objectives: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4" name="Google Shape;84;p2"/>
          <p:cNvSpPr/>
          <p:nvPr/>
        </p:nvSpPr>
        <p:spPr>
          <a:xfrm>
            <a:off x="2132526" y="2073325"/>
            <a:ext cx="1563300" cy="574200"/>
          </a:xfrm>
          <a:prstGeom prst="rect">
            <a:avLst/>
          </a:prstGeom>
          <a:solidFill>
            <a:srgbClr val="FFE0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5" name="Google Shape;85;p2"/>
          <p:cNvSpPr/>
          <p:nvPr/>
        </p:nvSpPr>
        <p:spPr>
          <a:xfrm>
            <a:off x="3796587" y="2073325"/>
            <a:ext cx="1563300" cy="574200"/>
          </a:xfrm>
          <a:prstGeom prst="rect">
            <a:avLst/>
          </a:prstGeom>
          <a:solidFill>
            <a:srgbClr val="A63D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rgbClr val="F2196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6" name="Google Shape;86;p2"/>
          <p:cNvSpPr/>
          <p:nvPr/>
        </p:nvSpPr>
        <p:spPr>
          <a:xfrm>
            <a:off x="5460623" y="2073325"/>
            <a:ext cx="1563300" cy="574200"/>
          </a:xfrm>
          <a:prstGeom prst="rect">
            <a:avLst/>
          </a:prstGeom>
          <a:solidFill>
            <a:srgbClr val="F21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7" name="Google Shape;87;p2"/>
          <p:cNvSpPr txBox="1"/>
          <p:nvPr/>
        </p:nvSpPr>
        <p:spPr>
          <a:xfrm>
            <a:off x="2200375" y="2186734"/>
            <a:ext cx="14613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FA in Schools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Deliverables</a:t>
            </a:r>
            <a:endParaRPr b="1" sz="12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8" name="Google Shape;88;p2"/>
          <p:cNvSpPr txBox="1"/>
          <p:nvPr/>
        </p:nvSpPr>
        <p:spPr>
          <a:xfrm>
            <a:off x="4072821" y="2257106"/>
            <a:ext cx="1010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Action Steps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2"/>
          <p:cNvSpPr txBox="1"/>
          <p:nvPr/>
        </p:nvSpPr>
        <p:spPr>
          <a:xfrm>
            <a:off x="5577840" y="2253107"/>
            <a:ext cx="1270472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Stakeholder(s)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0" name="Google Shape;90;p2"/>
          <p:cNvSpPr txBox="1"/>
          <p:nvPr/>
        </p:nvSpPr>
        <p:spPr>
          <a:xfrm>
            <a:off x="168850" y="1731638"/>
            <a:ext cx="7536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You simply add your own text and description here. This text is fully editable.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168850" y="1107381"/>
            <a:ext cx="2700900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FA Vision 2030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2" name="Google Shape;92;p2"/>
          <p:cNvSpPr txBox="1"/>
          <p:nvPr/>
        </p:nvSpPr>
        <p:spPr>
          <a:xfrm>
            <a:off x="3050403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4619665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6222145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Sajid Ali Khan.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456032" y="2769369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456025" y="414027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2132526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2132526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2132526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3796587" y="2768669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3796587" y="346402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3796587" y="413537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5460623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5460623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5460623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548592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548592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548592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3850575" y="2705175"/>
            <a:ext cx="15207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 Identify local needs and stakeholders: Pakistan Red Crescent should work with community stakeholders, such as school administrators, teachers, parents, and students, to determine the specific first aid needs of the schools in their area.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3850524" y="4137925"/>
            <a:ext cx="145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2143613" y="2692463"/>
            <a:ext cx="1455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Develop a first aid curriculum that is tailored to the needs of schools in Pakistan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2149825" y="3476300"/>
            <a:ext cx="14553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Train district first aid trainers on the first aid curriculum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2149825" y="4137575"/>
            <a:ext cx="14553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District first aid trainers to further train teachers and students on the first aid curriculum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490650" y="2809725"/>
            <a:ext cx="14553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To improve the safety and well-being of students and teachers by providing first aid education in schools across Pakistan.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490651" y="3477000"/>
            <a:ext cx="145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t/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490650" y="4138275"/>
            <a:ext cx="145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t/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7124673" y="2073325"/>
            <a:ext cx="1563300" cy="574200"/>
          </a:xfrm>
          <a:prstGeom prst="rect">
            <a:avLst/>
          </a:prstGeom>
          <a:solidFill>
            <a:srgbClr val="005D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7400912" y="2253040"/>
            <a:ext cx="1010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Owner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9" name="Google Shape;119;p2"/>
          <p:cNvSpPr/>
          <p:nvPr/>
        </p:nvSpPr>
        <p:spPr>
          <a:xfrm>
            <a:off x="7124673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0" name="Google Shape;120;p2"/>
          <p:cNvSpPr/>
          <p:nvPr/>
        </p:nvSpPr>
        <p:spPr>
          <a:xfrm>
            <a:off x="7124673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7124673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714997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3" name="Google Shape;123;p2"/>
          <p:cNvSpPr txBox="1"/>
          <p:nvPr/>
        </p:nvSpPr>
        <p:spPr>
          <a:xfrm>
            <a:off x="714997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4" name="Google Shape;124;p2"/>
          <p:cNvSpPr txBox="1"/>
          <p:nvPr/>
        </p:nvSpPr>
        <p:spPr>
          <a:xfrm>
            <a:off x="714997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"/>
          <p:cNvSpPr/>
          <p:nvPr/>
        </p:nvSpPr>
        <p:spPr>
          <a:xfrm>
            <a:off x="92550" y="865600"/>
            <a:ext cx="27927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0" y="0"/>
            <a:ext cx="9144000" cy="5742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1" name="Google Shape;131;p3"/>
          <p:cNvSpPr/>
          <p:nvPr/>
        </p:nvSpPr>
        <p:spPr>
          <a:xfrm>
            <a:off x="456032" y="2074025"/>
            <a:ext cx="1563300" cy="574200"/>
          </a:xfrm>
          <a:prstGeom prst="rect">
            <a:avLst/>
          </a:prstGeom>
          <a:solidFill>
            <a:srgbClr val="4BE4B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2" name="Google Shape;132;p3"/>
          <p:cNvSpPr txBox="1"/>
          <p:nvPr>
            <p:ph type="title"/>
          </p:nvPr>
        </p:nvSpPr>
        <p:spPr>
          <a:xfrm>
            <a:off x="183925" y="109800"/>
            <a:ext cx="5494200" cy="35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5B5B"/>
              </a:buClr>
              <a:buSzPct val="100000"/>
              <a:buFont typeface="Roboto"/>
              <a:buNone/>
            </a:pPr>
            <a:r>
              <a:rPr b="0" lang="en">
                <a:solidFill>
                  <a:srgbClr val="080B0E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Action Plan</a:t>
            </a:r>
            <a:r>
              <a:rPr b="0" lang="en">
                <a:solidFill>
                  <a:srgbClr val="080B0E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– Commercial First Aid - Bulgaria</a:t>
            </a:r>
            <a:endParaRPr b="0">
              <a:solidFill>
                <a:srgbClr val="080B0E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3" name="Google Shape;133;p3"/>
          <p:cNvSpPr txBox="1"/>
          <p:nvPr/>
        </p:nvSpPr>
        <p:spPr>
          <a:xfrm>
            <a:off x="490650" y="2187434"/>
            <a:ext cx="14613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Commercial First Aid Goals</a:t>
            </a:r>
            <a:endParaRPr b="1" sz="12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4" name="Google Shape;134;p3"/>
          <p:cNvSpPr txBox="1"/>
          <p:nvPr/>
        </p:nvSpPr>
        <p:spPr>
          <a:xfrm>
            <a:off x="65375" y="4815825"/>
            <a:ext cx="4554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600"/>
              <a:buFont typeface="Gill Sans"/>
              <a:buNone/>
            </a:pPr>
            <a:r>
              <a:rPr lang="en" sz="6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CC-BY 2022 with attribution link to https://www.getguru.com/templates/project-communication-plan-template/</a:t>
            </a:r>
            <a:endParaRPr sz="600">
              <a:solidFill>
                <a:srgbClr val="B0C0C8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5" name="Google Shape;135;p3"/>
          <p:cNvSpPr txBox="1"/>
          <p:nvPr/>
        </p:nvSpPr>
        <p:spPr>
          <a:xfrm>
            <a:off x="4844850" y="4769625"/>
            <a:ext cx="4215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959CA5"/>
              </a:buClr>
              <a:buSzPts val="900"/>
              <a:buFont typeface="Gill Sans"/>
              <a:buNone/>
            </a:pPr>
            <a:r>
              <a:rPr b="1" lang="en" sz="900">
                <a:solidFill>
                  <a:srgbClr val="959CA5"/>
                </a:solidFill>
                <a:latin typeface="Gill Sans"/>
                <a:ea typeface="Gill Sans"/>
                <a:cs typeface="Gill Sans"/>
                <a:sym typeface="Gill Sans"/>
              </a:rPr>
              <a:t>[COMPANY NAME]</a:t>
            </a:r>
            <a:endParaRPr b="1" sz="900">
              <a:solidFill>
                <a:srgbClr val="959CA5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6" name="Google Shape;136;p3"/>
          <p:cNvSpPr/>
          <p:nvPr/>
        </p:nvSpPr>
        <p:spPr>
          <a:xfrm>
            <a:off x="2974150" y="865600"/>
            <a:ext cx="14613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7" name="Google Shape;137;p3"/>
          <p:cNvSpPr/>
          <p:nvPr/>
        </p:nvSpPr>
        <p:spPr>
          <a:xfrm>
            <a:off x="4539850" y="865600"/>
            <a:ext cx="15207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8" name="Google Shape;138;p3"/>
          <p:cNvSpPr/>
          <p:nvPr/>
        </p:nvSpPr>
        <p:spPr>
          <a:xfrm>
            <a:off x="6144150" y="865603"/>
            <a:ext cx="29073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9" name="Google Shape;139;p3"/>
          <p:cNvSpPr txBox="1"/>
          <p:nvPr/>
        </p:nvSpPr>
        <p:spPr>
          <a:xfrm>
            <a:off x="168850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Name: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0" name="Google Shape;140;p3"/>
          <p:cNvSpPr txBox="1"/>
          <p:nvPr/>
        </p:nvSpPr>
        <p:spPr>
          <a:xfrm>
            <a:off x="3050403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Start Date: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1" name="Google Shape;141;p3"/>
          <p:cNvSpPr txBox="1"/>
          <p:nvPr/>
        </p:nvSpPr>
        <p:spPr>
          <a:xfrm>
            <a:off x="4619665" y="933070"/>
            <a:ext cx="15633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Completion Date: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2" name="Google Shape;142;p3"/>
          <p:cNvSpPr txBox="1"/>
          <p:nvPr/>
        </p:nvSpPr>
        <p:spPr>
          <a:xfrm>
            <a:off x="6222145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Manager: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3" name="Google Shape;143;p3"/>
          <p:cNvSpPr/>
          <p:nvPr/>
        </p:nvSpPr>
        <p:spPr>
          <a:xfrm>
            <a:off x="92550" y="1469900"/>
            <a:ext cx="89589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4" name="Google Shape;144;p3"/>
          <p:cNvSpPr txBox="1"/>
          <p:nvPr/>
        </p:nvSpPr>
        <p:spPr>
          <a:xfrm>
            <a:off x="168850" y="1535488"/>
            <a:ext cx="2138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Objectives: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5" name="Google Shape;145;p3"/>
          <p:cNvSpPr/>
          <p:nvPr/>
        </p:nvSpPr>
        <p:spPr>
          <a:xfrm>
            <a:off x="2132526" y="2073325"/>
            <a:ext cx="1563300" cy="574200"/>
          </a:xfrm>
          <a:prstGeom prst="rect">
            <a:avLst/>
          </a:prstGeom>
          <a:solidFill>
            <a:srgbClr val="FFE0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6" name="Google Shape;146;p3"/>
          <p:cNvSpPr/>
          <p:nvPr/>
        </p:nvSpPr>
        <p:spPr>
          <a:xfrm>
            <a:off x="3796587" y="2073325"/>
            <a:ext cx="1563300" cy="574200"/>
          </a:xfrm>
          <a:prstGeom prst="rect">
            <a:avLst/>
          </a:prstGeom>
          <a:solidFill>
            <a:srgbClr val="A63D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rgbClr val="F2196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5460623" y="2073325"/>
            <a:ext cx="1563300" cy="574200"/>
          </a:xfrm>
          <a:prstGeom prst="rect">
            <a:avLst/>
          </a:prstGeom>
          <a:solidFill>
            <a:srgbClr val="F21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8" name="Google Shape;148;p3"/>
          <p:cNvSpPr txBox="1"/>
          <p:nvPr/>
        </p:nvSpPr>
        <p:spPr>
          <a:xfrm>
            <a:off x="2200375" y="2186734"/>
            <a:ext cx="14613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Commercial First Aid Deliverables</a:t>
            </a:r>
            <a:endParaRPr b="1" sz="12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9" name="Google Shape;149;p3"/>
          <p:cNvSpPr txBox="1"/>
          <p:nvPr/>
        </p:nvSpPr>
        <p:spPr>
          <a:xfrm>
            <a:off x="4072821" y="2257106"/>
            <a:ext cx="1010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Action Steps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0" name="Google Shape;150;p3"/>
          <p:cNvSpPr txBox="1"/>
          <p:nvPr/>
        </p:nvSpPr>
        <p:spPr>
          <a:xfrm>
            <a:off x="5577840" y="2253107"/>
            <a:ext cx="1270472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Stakeholder(s)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1" name="Google Shape;151;p3"/>
          <p:cNvSpPr txBox="1"/>
          <p:nvPr/>
        </p:nvSpPr>
        <p:spPr>
          <a:xfrm>
            <a:off x="168850" y="1731638"/>
            <a:ext cx="7536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You simply add your own text and description here. This text is fully editable.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2" name="Google Shape;152;p3"/>
          <p:cNvSpPr txBox="1"/>
          <p:nvPr/>
        </p:nvSpPr>
        <p:spPr>
          <a:xfrm>
            <a:off x="168850" y="1107381"/>
            <a:ext cx="2700900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FA Vision 2030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3" name="Google Shape;153;p3"/>
          <p:cNvSpPr txBox="1"/>
          <p:nvPr/>
        </p:nvSpPr>
        <p:spPr>
          <a:xfrm>
            <a:off x="3050403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4" name="Google Shape;154;p3"/>
          <p:cNvSpPr txBox="1"/>
          <p:nvPr/>
        </p:nvSpPr>
        <p:spPr>
          <a:xfrm>
            <a:off x="4619665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5" name="Google Shape;155;p3"/>
          <p:cNvSpPr txBox="1"/>
          <p:nvPr/>
        </p:nvSpPr>
        <p:spPr>
          <a:xfrm>
            <a:off x="6222145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6" name="Google Shape;156;p3"/>
          <p:cNvSpPr/>
          <p:nvPr/>
        </p:nvSpPr>
        <p:spPr>
          <a:xfrm>
            <a:off x="456032" y="2769369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7" name="Google Shape;157;p3"/>
          <p:cNvSpPr/>
          <p:nvPr/>
        </p:nvSpPr>
        <p:spPr>
          <a:xfrm>
            <a:off x="456032" y="346472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8" name="Google Shape;158;p3"/>
          <p:cNvSpPr/>
          <p:nvPr/>
        </p:nvSpPr>
        <p:spPr>
          <a:xfrm>
            <a:off x="456025" y="414027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9" name="Google Shape;159;p3"/>
          <p:cNvSpPr/>
          <p:nvPr/>
        </p:nvSpPr>
        <p:spPr>
          <a:xfrm>
            <a:off x="2132526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0" name="Google Shape;160;p3"/>
          <p:cNvSpPr/>
          <p:nvPr/>
        </p:nvSpPr>
        <p:spPr>
          <a:xfrm>
            <a:off x="2132526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1" name="Google Shape;161;p3"/>
          <p:cNvSpPr/>
          <p:nvPr/>
        </p:nvSpPr>
        <p:spPr>
          <a:xfrm>
            <a:off x="2132526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2" name="Google Shape;162;p3"/>
          <p:cNvSpPr/>
          <p:nvPr/>
        </p:nvSpPr>
        <p:spPr>
          <a:xfrm>
            <a:off x="3796587" y="2768669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3" name="Google Shape;163;p3"/>
          <p:cNvSpPr/>
          <p:nvPr/>
        </p:nvSpPr>
        <p:spPr>
          <a:xfrm>
            <a:off x="3796587" y="346402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4" name="Google Shape;164;p3"/>
          <p:cNvSpPr/>
          <p:nvPr/>
        </p:nvSpPr>
        <p:spPr>
          <a:xfrm>
            <a:off x="3796587" y="413537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5" name="Google Shape;165;p3"/>
          <p:cNvSpPr/>
          <p:nvPr/>
        </p:nvSpPr>
        <p:spPr>
          <a:xfrm>
            <a:off x="5460623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6" name="Google Shape;166;p3"/>
          <p:cNvSpPr/>
          <p:nvPr/>
        </p:nvSpPr>
        <p:spPr>
          <a:xfrm>
            <a:off x="5460623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7" name="Google Shape;167;p3"/>
          <p:cNvSpPr/>
          <p:nvPr/>
        </p:nvSpPr>
        <p:spPr>
          <a:xfrm>
            <a:off x="5460623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8" name="Google Shape;168;p3"/>
          <p:cNvSpPr txBox="1"/>
          <p:nvPr/>
        </p:nvSpPr>
        <p:spPr>
          <a:xfrm>
            <a:off x="548592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9" name="Google Shape;169;p3"/>
          <p:cNvSpPr txBox="1"/>
          <p:nvPr/>
        </p:nvSpPr>
        <p:spPr>
          <a:xfrm>
            <a:off x="548592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0" name="Google Shape;170;p3"/>
          <p:cNvSpPr txBox="1"/>
          <p:nvPr/>
        </p:nvSpPr>
        <p:spPr>
          <a:xfrm>
            <a:off x="548592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1" name="Google Shape;171;p3"/>
          <p:cNvSpPr txBox="1"/>
          <p:nvPr/>
        </p:nvSpPr>
        <p:spPr>
          <a:xfrm>
            <a:off x="385057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2" name="Google Shape;172;p3"/>
          <p:cNvSpPr txBox="1"/>
          <p:nvPr/>
        </p:nvSpPr>
        <p:spPr>
          <a:xfrm>
            <a:off x="3850575" y="35082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3" name="Google Shape;173;p3"/>
          <p:cNvSpPr txBox="1"/>
          <p:nvPr/>
        </p:nvSpPr>
        <p:spPr>
          <a:xfrm>
            <a:off x="3850524" y="4137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4" name="Google Shape;174;p3"/>
          <p:cNvSpPr txBox="1"/>
          <p:nvPr/>
        </p:nvSpPr>
        <p:spPr>
          <a:xfrm>
            <a:off x="2149825" y="2809025"/>
            <a:ext cx="1455300" cy="3231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List deliverable here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214982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6" name="Google Shape;176;p3"/>
          <p:cNvSpPr txBox="1"/>
          <p:nvPr/>
        </p:nvSpPr>
        <p:spPr>
          <a:xfrm>
            <a:off x="214982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7" name="Google Shape;177;p3"/>
          <p:cNvSpPr txBox="1"/>
          <p:nvPr/>
        </p:nvSpPr>
        <p:spPr>
          <a:xfrm>
            <a:off x="490650" y="2809725"/>
            <a:ext cx="1455300" cy="3231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List goal here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8" name="Google Shape;178;p3"/>
          <p:cNvSpPr txBox="1"/>
          <p:nvPr/>
        </p:nvSpPr>
        <p:spPr>
          <a:xfrm>
            <a:off x="490651" y="34770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9" name="Google Shape;179;p3"/>
          <p:cNvSpPr txBox="1"/>
          <p:nvPr/>
        </p:nvSpPr>
        <p:spPr>
          <a:xfrm>
            <a:off x="490650" y="41382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0" name="Google Shape;180;p3"/>
          <p:cNvSpPr/>
          <p:nvPr/>
        </p:nvSpPr>
        <p:spPr>
          <a:xfrm>
            <a:off x="7124673" y="2073325"/>
            <a:ext cx="1563300" cy="574200"/>
          </a:xfrm>
          <a:prstGeom prst="rect">
            <a:avLst/>
          </a:prstGeom>
          <a:solidFill>
            <a:srgbClr val="005D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1" name="Google Shape;181;p3"/>
          <p:cNvSpPr txBox="1"/>
          <p:nvPr/>
        </p:nvSpPr>
        <p:spPr>
          <a:xfrm>
            <a:off x="7400912" y="2253040"/>
            <a:ext cx="1010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Owner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2" name="Google Shape;182;p3"/>
          <p:cNvSpPr/>
          <p:nvPr/>
        </p:nvSpPr>
        <p:spPr>
          <a:xfrm>
            <a:off x="7124673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3" name="Google Shape;183;p3"/>
          <p:cNvSpPr/>
          <p:nvPr/>
        </p:nvSpPr>
        <p:spPr>
          <a:xfrm>
            <a:off x="7124673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4" name="Google Shape;184;p3"/>
          <p:cNvSpPr/>
          <p:nvPr/>
        </p:nvSpPr>
        <p:spPr>
          <a:xfrm>
            <a:off x="7124673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5" name="Google Shape;185;p3"/>
          <p:cNvSpPr txBox="1"/>
          <p:nvPr/>
        </p:nvSpPr>
        <p:spPr>
          <a:xfrm>
            <a:off x="714997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6" name="Google Shape;186;p3"/>
          <p:cNvSpPr txBox="1"/>
          <p:nvPr/>
        </p:nvSpPr>
        <p:spPr>
          <a:xfrm>
            <a:off x="714997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7" name="Google Shape;187;p3"/>
          <p:cNvSpPr txBox="1"/>
          <p:nvPr/>
        </p:nvSpPr>
        <p:spPr>
          <a:xfrm>
            <a:off x="714997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5"/>
          <p:cNvSpPr/>
          <p:nvPr/>
        </p:nvSpPr>
        <p:spPr>
          <a:xfrm>
            <a:off x="92550" y="865600"/>
            <a:ext cx="27927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3" name="Google Shape;193;p5"/>
          <p:cNvSpPr/>
          <p:nvPr/>
        </p:nvSpPr>
        <p:spPr>
          <a:xfrm>
            <a:off x="0" y="0"/>
            <a:ext cx="9144000" cy="5742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4" name="Google Shape;194;p5"/>
          <p:cNvSpPr/>
          <p:nvPr/>
        </p:nvSpPr>
        <p:spPr>
          <a:xfrm>
            <a:off x="456032" y="2074025"/>
            <a:ext cx="1563300" cy="574200"/>
          </a:xfrm>
          <a:prstGeom prst="rect">
            <a:avLst/>
          </a:prstGeom>
          <a:solidFill>
            <a:srgbClr val="4BE4B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5" name="Google Shape;195;p5"/>
          <p:cNvSpPr txBox="1"/>
          <p:nvPr>
            <p:ph type="title"/>
          </p:nvPr>
        </p:nvSpPr>
        <p:spPr>
          <a:xfrm>
            <a:off x="183924" y="109800"/>
            <a:ext cx="8683349" cy="35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5B5B"/>
              </a:buClr>
              <a:buSzPct val="111111"/>
              <a:buFont typeface="Roboto"/>
              <a:buNone/>
            </a:pPr>
            <a:r>
              <a:rPr b="0" lang="en">
                <a:solidFill>
                  <a:srgbClr val="080B0E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Action</a:t>
            </a:r>
            <a:r>
              <a:rPr b="0" lang="en">
                <a:solidFill>
                  <a:srgbClr val="080B0E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Plan – First Aid in Operations, Prehospital Health Care and Healthcare Institutes</a:t>
            </a:r>
            <a:endParaRPr b="0">
              <a:solidFill>
                <a:srgbClr val="080B0E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96" name="Google Shape;196;p5"/>
          <p:cNvSpPr txBox="1"/>
          <p:nvPr/>
        </p:nvSpPr>
        <p:spPr>
          <a:xfrm>
            <a:off x="490650" y="2095101"/>
            <a:ext cx="1461300" cy="553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First Aid in Prehosp. Care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Goals</a:t>
            </a:r>
            <a:endParaRPr b="1" sz="12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7" name="Google Shape;197;p5"/>
          <p:cNvSpPr txBox="1"/>
          <p:nvPr/>
        </p:nvSpPr>
        <p:spPr>
          <a:xfrm>
            <a:off x="65375" y="4815825"/>
            <a:ext cx="4554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600"/>
              <a:buFont typeface="Gill Sans"/>
              <a:buNone/>
            </a:pPr>
            <a:r>
              <a:rPr lang="en" sz="6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CC-BY 2022 with attribution link to https://www.getguru.com/templates/project-communication-plan-template/</a:t>
            </a:r>
            <a:endParaRPr sz="600">
              <a:solidFill>
                <a:srgbClr val="B0C0C8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8" name="Google Shape;198;p5"/>
          <p:cNvSpPr txBox="1"/>
          <p:nvPr/>
        </p:nvSpPr>
        <p:spPr>
          <a:xfrm>
            <a:off x="4844850" y="4769625"/>
            <a:ext cx="4215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959CA5"/>
              </a:buClr>
              <a:buSzPts val="900"/>
              <a:buFont typeface="Gill Sans"/>
              <a:buNone/>
            </a:pPr>
            <a:r>
              <a:rPr b="1" lang="en" sz="900">
                <a:solidFill>
                  <a:srgbClr val="959CA5"/>
                </a:solidFill>
                <a:latin typeface="Gill Sans"/>
                <a:ea typeface="Gill Sans"/>
                <a:cs typeface="Gill Sans"/>
                <a:sym typeface="Gill Sans"/>
              </a:rPr>
              <a:t>[COMPANY NAME]</a:t>
            </a:r>
            <a:endParaRPr b="1" sz="900">
              <a:solidFill>
                <a:srgbClr val="959CA5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9" name="Google Shape;199;p5"/>
          <p:cNvSpPr/>
          <p:nvPr/>
        </p:nvSpPr>
        <p:spPr>
          <a:xfrm>
            <a:off x="2974150" y="865600"/>
            <a:ext cx="14613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0" name="Google Shape;200;p5"/>
          <p:cNvSpPr/>
          <p:nvPr/>
        </p:nvSpPr>
        <p:spPr>
          <a:xfrm>
            <a:off x="4539850" y="865600"/>
            <a:ext cx="15207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1" name="Google Shape;201;p5"/>
          <p:cNvSpPr/>
          <p:nvPr/>
        </p:nvSpPr>
        <p:spPr>
          <a:xfrm>
            <a:off x="6144150" y="865603"/>
            <a:ext cx="29073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2" name="Google Shape;202;p5"/>
          <p:cNvSpPr txBox="1"/>
          <p:nvPr/>
        </p:nvSpPr>
        <p:spPr>
          <a:xfrm>
            <a:off x="168850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Name: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3" name="Google Shape;203;p5"/>
          <p:cNvSpPr txBox="1"/>
          <p:nvPr/>
        </p:nvSpPr>
        <p:spPr>
          <a:xfrm>
            <a:off x="3050403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Start Date: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4" name="Google Shape;204;p5"/>
          <p:cNvSpPr txBox="1"/>
          <p:nvPr/>
        </p:nvSpPr>
        <p:spPr>
          <a:xfrm>
            <a:off x="4619665" y="933070"/>
            <a:ext cx="15633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Completion Date: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5" name="Google Shape;205;p5"/>
          <p:cNvSpPr txBox="1"/>
          <p:nvPr/>
        </p:nvSpPr>
        <p:spPr>
          <a:xfrm>
            <a:off x="6222145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Manager: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6" name="Google Shape;206;p5"/>
          <p:cNvSpPr/>
          <p:nvPr/>
        </p:nvSpPr>
        <p:spPr>
          <a:xfrm>
            <a:off x="92550" y="1469900"/>
            <a:ext cx="89589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7" name="Google Shape;207;p5"/>
          <p:cNvSpPr txBox="1"/>
          <p:nvPr/>
        </p:nvSpPr>
        <p:spPr>
          <a:xfrm>
            <a:off x="168850" y="1535488"/>
            <a:ext cx="2138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Objectives: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8" name="Google Shape;208;p5"/>
          <p:cNvSpPr/>
          <p:nvPr/>
        </p:nvSpPr>
        <p:spPr>
          <a:xfrm>
            <a:off x="2132526" y="2073325"/>
            <a:ext cx="1563300" cy="574200"/>
          </a:xfrm>
          <a:prstGeom prst="rect">
            <a:avLst/>
          </a:prstGeom>
          <a:solidFill>
            <a:srgbClr val="FFE0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9" name="Google Shape;209;p5"/>
          <p:cNvSpPr/>
          <p:nvPr/>
        </p:nvSpPr>
        <p:spPr>
          <a:xfrm>
            <a:off x="3796587" y="2073325"/>
            <a:ext cx="1563300" cy="574200"/>
          </a:xfrm>
          <a:prstGeom prst="rect">
            <a:avLst/>
          </a:prstGeom>
          <a:solidFill>
            <a:srgbClr val="A63D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rgbClr val="F2196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10" name="Google Shape;210;p5"/>
          <p:cNvSpPr/>
          <p:nvPr/>
        </p:nvSpPr>
        <p:spPr>
          <a:xfrm>
            <a:off x="5460623" y="2073325"/>
            <a:ext cx="1563300" cy="574200"/>
          </a:xfrm>
          <a:prstGeom prst="rect">
            <a:avLst/>
          </a:prstGeom>
          <a:solidFill>
            <a:srgbClr val="F21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11" name="Google Shape;211;p5"/>
          <p:cNvSpPr txBox="1"/>
          <p:nvPr/>
        </p:nvSpPr>
        <p:spPr>
          <a:xfrm>
            <a:off x="2200375" y="2094401"/>
            <a:ext cx="1461300" cy="553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First Aid in Prehosp. Casre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Deliverable</a:t>
            </a:r>
            <a:endParaRPr b="1" sz="12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2" name="Google Shape;212;p5"/>
          <p:cNvSpPr txBox="1"/>
          <p:nvPr/>
        </p:nvSpPr>
        <p:spPr>
          <a:xfrm>
            <a:off x="4072821" y="2257106"/>
            <a:ext cx="1010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Action Steps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3" name="Google Shape;213;p5"/>
          <p:cNvSpPr txBox="1"/>
          <p:nvPr/>
        </p:nvSpPr>
        <p:spPr>
          <a:xfrm>
            <a:off x="5577840" y="2253107"/>
            <a:ext cx="1270472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Stakeholder(s)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4" name="Google Shape;214;p5"/>
          <p:cNvSpPr txBox="1"/>
          <p:nvPr/>
        </p:nvSpPr>
        <p:spPr>
          <a:xfrm>
            <a:off x="168850" y="1731638"/>
            <a:ext cx="7536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You simply add your own text and description here. This text is fully editable.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5" name="Google Shape;215;p5"/>
          <p:cNvSpPr txBox="1"/>
          <p:nvPr/>
        </p:nvSpPr>
        <p:spPr>
          <a:xfrm>
            <a:off x="168850" y="1107381"/>
            <a:ext cx="2700900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FA Vision 2030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6" name="Google Shape;216;p5"/>
          <p:cNvSpPr txBox="1"/>
          <p:nvPr/>
        </p:nvSpPr>
        <p:spPr>
          <a:xfrm>
            <a:off x="3050403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7" name="Google Shape;217;p5"/>
          <p:cNvSpPr txBox="1"/>
          <p:nvPr/>
        </p:nvSpPr>
        <p:spPr>
          <a:xfrm>
            <a:off x="4619665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8" name="Google Shape;218;p5"/>
          <p:cNvSpPr txBox="1"/>
          <p:nvPr/>
        </p:nvSpPr>
        <p:spPr>
          <a:xfrm>
            <a:off x="6222145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9" name="Google Shape;219;p5"/>
          <p:cNvSpPr/>
          <p:nvPr/>
        </p:nvSpPr>
        <p:spPr>
          <a:xfrm>
            <a:off x="456032" y="2769369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0" name="Google Shape;220;p5"/>
          <p:cNvSpPr/>
          <p:nvPr/>
        </p:nvSpPr>
        <p:spPr>
          <a:xfrm>
            <a:off x="456032" y="346472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1" name="Google Shape;221;p5"/>
          <p:cNvSpPr/>
          <p:nvPr/>
        </p:nvSpPr>
        <p:spPr>
          <a:xfrm>
            <a:off x="456025" y="414027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2" name="Google Shape;222;p5"/>
          <p:cNvSpPr/>
          <p:nvPr/>
        </p:nvSpPr>
        <p:spPr>
          <a:xfrm>
            <a:off x="2132526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3" name="Google Shape;223;p5"/>
          <p:cNvSpPr/>
          <p:nvPr/>
        </p:nvSpPr>
        <p:spPr>
          <a:xfrm>
            <a:off x="2132526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4" name="Google Shape;224;p5"/>
          <p:cNvSpPr/>
          <p:nvPr/>
        </p:nvSpPr>
        <p:spPr>
          <a:xfrm>
            <a:off x="2132526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5" name="Google Shape;225;p5"/>
          <p:cNvSpPr/>
          <p:nvPr/>
        </p:nvSpPr>
        <p:spPr>
          <a:xfrm>
            <a:off x="3796587" y="2768669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6" name="Google Shape;226;p5"/>
          <p:cNvSpPr/>
          <p:nvPr/>
        </p:nvSpPr>
        <p:spPr>
          <a:xfrm>
            <a:off x="3796587" y="346402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7" name="Google Shape;227;p5"/>
          <p:cNvSpPr/>
          <p:nvPr/>
        </p:nvSpPr>
        <p:spPr>
          <a:xfrm>
            <a:off x="3796587" y="413537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8" name="Google Shape;228;p5"/>
          <p:cNvSpPr/>
          <p:nvPr/>
        </p:nvSpPr>
        <p:spPr>
          <a:xfrm>
            <a:off x="5460623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9" name="Google Shape;229;p5"/>
          <p:cNvSpPr/>
          <p:nvPr/>
        </p:nvSpPr>
        <p:spPr>
          <a:xfrm>
            <a:off x="5460623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0" name="Google Shape;230;p5"/>
          <p:cNvSpPr/>
          <p:nvPr/>
        </p:nvSpPr>
        <p:spPr>
          <a:xfrm>
            <a:off x="5460623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1" name="Google Shape;231;p5"/>
          <p:cNvSpPr txBox="1"/>
          <p:nvPr/>
        </p:nvSpPr>
        <p:spPr>
          <a:xfrm>
            <a:off x="548592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2" name="Google Shape;232;p5"/>
          <p:cNvSpPr txBox="1"/>
          <p:nvPr/>
        </p:nvSpPr>
        <p:spPr>
          <a:xfrm>
            <a:off x="548592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3" name="Google Shape;233;p5"/>
          <p:cNvSpPr txBox="1"/>
          <p:nvPr/>
        </p:nvSpPr>
        <p:spPr>
          <a:xfrm>
            <a:off x="548592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4" name="Google Shape;234;p5"/>
          <p:cNvSpPr txBox="1"/>
          <p:nvPr/>
        </p:nvSpPr>
        <p:spPr>
          <a:xfrm>
            <a:off x="385057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5" name="Google Shape;235;p5"/>
          <p:cNvSpPr txBox="1"/>
          <p:nvPr/>
        </p:nvSpPr>
        <p:spPr>
          <a:xfrm>
            <a:off x="3850575" y="35082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6" name="Google Shape;236;p5"/>
          <p:cNvSpPr txBox="1"/>
          <p:nvPr/>
        </p:nvSpPr>
        <p:spPr>
          <a:xfrm>
            <a:off x="3850524" y="4137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7" name="Google Shape;237;p5"/>
          <p:cNvSpPr txBox="1"/>
          <p:nvPr/>
        </p:nvSpPr>
        <p:spPr>
          <a:xfrm>
            <a:off x="2149825" y="2809025"/>
            <a:ext cx="1455300" cy="3231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List deliverable here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8" name="Google Shape;238;p5"/>
          <p:cNvSpPr txBox="1"/>
          <p:nvPr/>
        </p:nvSpPr>
        <p:spPr>
          <a:xfrm>
            <a:off x="214982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9" name="Google Shape;239;p5"/>
          <p:cNvSpPr txBox="1"/>
          <p:nvPr/>
        </p:nvSpPr>
        <p:spPr>
          <a:xfrm>
            <a:off x="214982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0" name="Google Shape;240;p5"/>
          <p:cNvSpPr txBox="1"/>
          <p:nvPr/>
        </p:nvSpPr>
        <p:spPr>
          <a:xfrm>
            <a:off x="490650" y="2809725"/>
            <a:ext cx="1455300" cy="3231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List goal here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1" name="Google Shape;241;p5"/>
          <p:cNvSpPr txBox="1"/>
          <p:nvPr/>
        </p:nvSpPr>
        <p:spPr>
          <a:xfrm>
            <a:off x="490651" y="34770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2" name="Google Shape;242;p5"/>
          <p:cNvSpPr txBox="1"/>
          <p:nvPr/>
        </p:nvSpPr>
        <p:spPr>
          <a:xfrm>
            <a:off x="490650" y="41382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3" name="Google Shape;243;p5"/>
          <p:cNvSpPr/>
          <p:nvPr/>
        </p:nvSpPr>
        <p:spPr>
          <a:xfrm>
            <a:off x="7124673" y="2073325"/>
            <a:ext cx="1563300" cy="574200"/>
          </a:xfrm>
          <a:prstGeom prst="rect">
            <a:avLst/>
          </a:prstGeom>
          <a:solidFill>
            <a:srgbClr val="005D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4" name="Google Shape;244;p5"/>
          <p:cNvSpPr txBox="1"/>
          <p:nvPr/>
        </p:nvSpPr>
        <p:spPr>
          <a:xfrm>
            <a:off x="7400912" y="2253040"/>
            <a:ext cx="1010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Owner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5" name="Google Shape;245;p5"/>
          <p:cNvSpPr/>
          <p:nvPr/>
        </p:nvSpPr>
        <p:spPr>
          <a:xfrm>
            <a:off x="7124673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6" name="Google Shape;246;p5"/>
          <p:cNvSpPr/>
          <p:nvPr/>
        </p:nvSpPr>
        <p:spPr>
          <a:xfrm>
            <a:off x="7124673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7" name="Google Shape;247;p5"/>
          <p:cNvSpPr/>
          <p:nvPr/>
        </p:nvSpPr>
        <p:spPr>
          <a:xfrm>
            <a:off x="7124673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8" name="Google Shape;248;p5"/>
          <p:cNvSpPr txBox="1"/>
          <p:nvPr/>
        </p:nvSpPr>
        <p:spPr>
          <a:xfrm>
            <a:off x="714997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9" name="Google Shape;249;p5"/>
          <p:cNvSpPr txBox="1"/>
          <p:nvPr/>
        </p:nvSpPr>
        <p:spPr>
          <a:xfrm>
            <a:off x="714997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0" name="Google Shape;250;p5"/>
          <p:cNvSpPr txBox="1"/>
          <p:nvPr/>
        </p:nvSpPr>
        <p:spPr>
          <a:xfrm>
            <a:off x="714997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6"/>
          <p:cNvSpPr/>
          <p:nvPr/>
        </p:nvSpPr>
        <p:spPr>
          <a:xfrm>
            <a:off x="92550" y="865600"/>
            <a:ext cx="27927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6" name="Google Shape;256;p6"/>
          <p:cNvSpPr/>
          <p:nvPr/>
        </p:nvSpPr>
        <p:spPr>
          <a:xfrm>
            <a:off x="0" y="0"/>
            <a:ext cx="9144000" cy="5742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7" name="Google Shape;257;p6"/>
          <p:cNvSpPr/>
          <p:nvPr/>
        </p:nvSpPr>
        <p:spPr>
          <a:xfrm>
            <a:off x="456032" y="2074025"/>
            <a:ext cx="1563300" cy="574200"/>
          </a:xfrm>
          <a:prstGeom prst="rect">
            <a:avLst/>
          </a:prstGeom>
          <a:solidFill>
            <a:srgbClr val="4BE4B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8" name="Google Shape;258;p6"/>
          <p:cNvSpPr txBox="1"/>
          <p:nvPr>
            <p:ph type="title"/>
          </p:nvPr>
        </p:nvSpPr>
        <p:spPr>
          <a:xfrm>
            <a:off x="183924" y="109800"/>
            <a:ext cx="6966051" cy="35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5B5B"/>
              </a:buClr>
              <a:buSzPts val="2000"/>
              <a:buFont typeface="Roboto"/>
              <a:buNone/>
            </a:pPr>
            <a:r>
              <a:rPr b="0" lang="en">
                <a:solidFill>
                  <a:srgbClr val="080B0E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Action</a:t>
            </a:r>
            <a:r>
              <a:rPr b="0" lang="en">
                <a:solidFill>
                  <a:srgbClr val="080B0E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Plan – First Aid Research and Advocacy</a:t>
            </a:r>
            <a:endParaRPr b="0">
              <a:solidFill>
                <a:srgbClr val="080B0E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259" name="Google Shape;259;p6"/>
          <p:cNvSpPr txBox="1"/>
          <p:nvPr/>
        </p:nvSpPr>
        <p:spPr>
          <a:xfrm>
            <a:off x="490650" y="2187434"/>
            <a:ext cx="14613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First Aid Research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Goals</a:t>
            </a:r>
            <a:endParaRPr b="1" sz="12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0" name="Google Shape;260;p6"/>
          <p:cNvSpPr txBox="1"/>
          <p:nvPr/>
        </p:nvSpPr>
        <p:spPr>
          <a:xfrm>
            <a:off x="65375" y="4815825"/>
            <a:ext cx="4554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600"/>
              <a:buFont typeface="Gill Sans"/>
              <a:buNone/>
            </a:pPr>
            <a:r>
              <a:rPr lang="en" sz="6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CC-BY 2022 with attribution link to https://www.getguru.com/templates/project-communication-plan-template/</a:t>
            </a:r>
            <a:endParaRPr sz="600">
              <a:solidFill>
                <a:srgbClr val="B0C0C8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61" name="Google Shape;261;p6"/>
          <p:cNvSpPr txBox="1"/>
          <p:nvPr/>
        </p:nvSpPr>
        <p:spPr>
          <a:xfrm>
            <a:off x="4844850" y="4769625"/>
            <a:ext cx="4215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959CA5"/>
              </a:buClr>
              <a:buSzPts val="900"/>
              <a:buFont typeface="Gill Sans"/>
              <a:buNone/>
            </a:pPr>
            <a:r>
              <a:rPr b="1" lang="en" sz="900">
                <a:solidFill>
                  <a:srgbClr val="959CA5"/>
                </a:solidFill>
                <a:latin typeface="Gill Sans"/>
                <a:ea typeface="Gill Sans"/>
                <a:cs typeface="Gill Sans"/>
                <a:sym typeface="Gill Sans"/>
              </a:rPr>
              <a:t>[COMPANY NAME]</a:t>
            </a:r>
            <a:endParaRPr b="1" sz="900">
              <a:solidFill>
                <a:srgbClr val="959CA5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62" name="Google Shape;262;p6"/>
          <p:cNvSpPr/>
          <p:nvPr/>
        </p:nvSpPr>
        <p:spPr>
          <a:xfrm>
            <a:off x="2974150" y="865600"/>
            <a:ext cx="14613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63" name="Google Shape;263;p6"/>
          <p:cNvSpPr/>
          <p:nvPr/>
        </p:nvSpPr>
        <p:spPr>
          <a:xfrm>
            <a:off x="4539850" y="865600"/>
            <a:ext cx="15207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64" name="Google Shape;264;p6"/>
          <p:cNvSpPr/>
          <p:nvPr/>
        </p:nvSpPr>
        <p:spPr>
          <a:xfrm>
            <a:off x="6144150" y="865603"/>
            <a:ext cx="29073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65" name="Google Shape;265;p6"/>
          <p:cNvSpPr txBox="1"/>
          <p:nvPr/>
        </p:nvSpPr>
        <p:spPr>
          <a:xfrm>
            <a:off x="168850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Name: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6" name="Google Shape;266;p6"/>
          <p:cNvSpPr txBox="1"/>
          <p:nvPr/>
        </p:nvSpPr>
        <p:spPr>
          <a:xfrm>
            <a:off x="3050403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Start Date: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7" name="Google Shape;267;p6"/>
          <p:cNvSpPr txBox="1"/>
          <p:nvPr/>
        </p:nvSpPr>
        <p:spPr>
          <a:xfrm>
            <a:off x="4619665" y="933070"/>
            <a:ext cx="15633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Completion Date: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8" name="Google Shape;268;p6"/>
          <p:cNvSpPr txBox="1"/>
          <p:nvPr/>
        </p:nvSpPr>
        <p:spPr>
          <a:xfrm>
            <a:off x="6222145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Manager: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9" name="Google Shape;269;p6"/>
          <p:cNvSpPr/>
          <p:nvPr/>
        </p:nvSpPr>
        <p:spPr>
          <a:xfrm>
            <a:off x="92550" y="1469900"/>
            <a:ext cx="89589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70" name="Google Shape;270;p6"/>
          <p:cNvSpPr txBox="1"/>
          <p:nvPr/>
        </p:nvSpPr>
        <p:spPr>
          <a:xfrm>
            <a:off x="168850" y="1535488"/>
            <a:ext cx="2138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Objectives: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1" name="Google Shape;271;p6"/>
          <p:cNvSpPr/>
          <p:nvPr/>
        </p:nvSpPr>
        <p:spPr>
          <a:xfrm>
            <a:off x="2132526" y="2073325"/>
            <a:ext cx="1563300" cy="574200"/>
          </a:xfrm>
          <a:prstGeom prst="rect">
            <a:avLst/>
          </a:prstGeom>
          <a:solidFill>
            <a:srgbClr val="FFE0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72" name="Google Shape;272;p6"/>
          <p:cNvSpPr/>
          <p:nvPr/>
        </p:nvSpPr>
        <p:spPr>
          <a:xfrm>
            <a:off x="3796587" y="2073325"/>
            <a:ext cx="1563300" cy="574200"/>
          </a:xfrm>
          <a:prstGeom prst="rect">
            <a:avLst/>
          </a:prstGeom>
          <a:solidFill>
            <a:srgbClr val="A63D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rgbClr val="F2196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73" name="Google Shape;273;p6"/>
          <p:cNvSpPr/>
          <p:nvPr/>
        </p:nvSpPr>
        <p:spPr>
          <a:xfrm>
            <a:off x="5460623" y="2073325"/>
            <a:ext cx="1563300" cy="574200"/>
          </a:xfrm>
          <a:prstGeom prst="rect">
            <a:avLst/>
          </a:prstGeom>
          <a:solidFill>
            <a:srgbClr val="F21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74" name="Google Shape;274;p6"/>
          <p:cNvSpPr txBox="1"/>
          <p:nvPr/>
        </p:nvSpPr>
        <p:spPr>
          <a:xfrm>
            <a:off x="2200375" y="2186734"/>
            <a:ext cx="14613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First Aid Research Deliverables</a:t>
            </a:r>
            <a:endParaRPr b="1" sz="12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5" name="Google Shape;275;p6"/>
          <p:cNvSpPr txBox="1"/>
          <p:nvPr/>
        </p:nvSpPr>
        <p:spPr>
          <a:xfrm>
            <a:off x="4072821" y="2257106"/>
            <a:ext cx="1010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Action Steps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6" name="Google Shape;276;p6"/>
          <p:cNvSpPr txBox="1"/>
          <p:nvPr/>
        </p:nvSpPr>
        <p:spPr>
          <a:xfrm>
            <a:off x="5577840" y="2253107"/>
            <a:ext cx="1270472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Stakeholder(s)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7" name="Google Shape;277;p6"/>
          <p:cNvSpPr txBox="1"/>
          <p:nvPr/>
        </p:nvSpPr>
        <p:spPr>
          <a:xfrm>
            <a:off x="168850" y="1731638"/>
            <a:ext cx="7536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You simply add your own text and description here. This text is fully editable.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8" name="Google Shape;278;p6"/>
          <p:cNvSpPr txBox="1"/>
          <p:nvPr/>
        </p:nvSpPr>
        <p:spPr>
          <a:xfrm>
            <a:off x="168850" y="1107381"/>
            <a:ext cx="2700900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FA Vision 2030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9" name="Google Shape;279;p6"/>
          <p:cNvSpPr txBox="1"/>
          <p:nvPr/>
        </p:nvSpPr>
        <p:spPr>
          <a:xfrm>
            <a:off x="3050403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0" name="Google Shape;280;p6"/>
          <p:cNvSpPr txBox="1"/>
          <p:nvPr/>
        </p:nvSpPr>
        <p:spPr>
          <a:xfrm>
            <a:off x="4619665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1" name="Google Shape;281;p6"/>
          <p:cNvSpPr txBox="1"/>
          <p:nvPr/>
        </p:nvSpPr>
        <p:spPr>
          <a:xfrm>
            <a:off x="6222145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2" name="Google Shape;282;p6"/>
          <p:cNvSpPr/>
          <p:nvPr/>
        </p:nvSpPr>
        <p:spPr>
          <a:xfrm>
            <a:off x="456032" y="2769369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83" name="Google Shape;283;p6"/>
          <p:cNvSpPr/>
          <p:nvPr/>
        </p:nvSpPr>
        <p:spPr>
          <a:xfrm>
            <a:off x="456032" y="346472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84" name="Google Shape;284;p6"/>
          <p:cNvSpPr/>
          <p:nvPr/>
        </p:nvSpPr>
        <p:spPr>
          <a:xfrm>
            <a:off x="456025" y="414027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85" name="Google Shape;285;p6"/>
          <p:cNvSpPr/>
          <p:nvPr/>
        </p:nvSpPr>
        <p:spPr>
          <a:xfrm>
            <a:off x="2132526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86" name="Google Shape;286;p6"/>
          <p:cNvSpPr/>
          <p:nvPr/>
        </p:nvSpPr>
        <p:spPr>
          <a:xfrm>
            <a:off x="2132526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87" name="Google Shape;287;p6"/>
          <p:cNvSpPr/>
          <p:nvPr/>
        </p:nvSpPr>
        <p:spPr>
          <a:xfrm>
            <a:off x="2132526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88" name="Google Shape;288;p6"/>
          <p:cNvSpPr/>
          <p:nvPr/>
        </p:nvSpPr>
        <p:spPr>
          <a:xfrm>
            <a:off x="3796587" y="2768669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89" name="Google Shape;289;p6"/>
          <p:cNvSpPr/>
          <p:nvPr/>
        </p:nvSpPr>
        <p:spPr>
          <a:xfrm>
            <a:off x="3796587" y="346402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90" name="Google Shape;290;p6"/>
          <p:cNvSpPr/>
          <p:nvPr/>
        </p:nvSpPr>
        <p:spPr>
          <a:xfrm>
            <a:off x="3796587" y="413537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91" name="Google Shape;291;p6"/>
          <p:cNvSpPr/>
          <p:nvPr/>
        </p:nvSpPr>
        <p:spPr>
          <a:xfrm>
            <a:off x="5460623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92" name="Google Shape;292;p6"/>
          <p:cNvSpPr/>
          <p:nvPr/>
        </p:nvSpPr>
        <p:spPr>
          <a:xfrm>
            <a:off x="5460623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93" name="Google Shape;293;p6"/>
          <p:cNvSpPr/>
          <p:nvPr/>
        </p:nvSpPr>
        <p:spPr>
          <a:xfrm>
            <a:off x="5460623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94" name="Google Shape;294;p6"/>
          <p:cNvSpPr txBox="1"/>
          <p:nvPr/>
        </p:nvSpPr>
        <p:spPr>
          <a:xfrm>
            <a:off x="548592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5" name="Google Shape;295;p6"/>
          <p:cNvSpPr txBox="1"/>
          <p:nvPr/>
        </p:nvSpPr>
        <p:spPr>
          <a:xfrm>
            <a:off x="548592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6" name="Google Shape;296;p6"/>
          <p:cNvSpPr txBox="1"/>
          <p:nvPr/>
        </p:nvSpPr>
        <p:spPr>
          <a:xfrm>
            <a:off x="548592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7" name="Google Shape;297;p6"/>
          <p:cNvSpPr txBox="1"/>
          <p:nvPr/>
        </p:nvSpPr>
        <p:spPr>
          <a:xfrm>
            <a:off x="385057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8" name="Google Shape;298;p6"/>
          <p:cNvSpPr txBox="1"/>
          <p:nvPr/>
        </p:nvSpPr>
        <p:spPr>
          <a:xfrm>
            <a:off x="3850575" y="35082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9" name="Google Shape;299;p6"/>
          <p:cNvSpPr txBox="1"/>
          <p:nvPr/>
        </p:nvSpPr>
        <p:spPr>
          <a:xfrm>
            <a:off x="3850524" y="4137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0" name="Google Shape;300;p6"/>
          <p:cNvSpPr txBox="1"/>
          <p:nvPr/>
        </p:nvSpPr>
        <p:spPr>
          <a:xfrm>
            <a:off x="2149825" y="2809025"/>
            <a:ext cx="1455300" cy="3231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List deliverable here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1" name="Google Shape;301;p6"/>
          <p:cNvSpPr txBox="1"/>
          <p:nvPr/>
        </p:nvSpPr>
        <p:spPr>
          <a:xfrm>
            <a:off x="214982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2" name="Google Shape;302;p6"/>
          <p:cNvSpPr txBox="1"/>
          <p:nvPr/>
        </p:nvSpPr>
        <p:spPr>
          <a:xfrm>
            <a:off x="214982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3" name="Google Shape;303;p6"/>
          <p:cNvSpPr txBox="1"/>
          <p:nvPr/>
        </p:nvSpPr>
        <p:spPr>
          <a:xfrm>
            <a:off x="490650" y="2809725"/>
            <a:ext cx="1455300" cy="3231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List goal here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4" name="Google Shape;304;p6"/>
          <p:cNvSpPr txBox="1"/>
          <p:nvPr/>
        </p:nvSpPr>
        <p:spPr>
          <a:xfrm>
            <a:off x="490651" y="34770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5" name="Google Shape;305;p6"/>
          <p:cNvSpPr txBox="1"/>
          <p:nvPr/>
        </p:nvSpPr>
        <p:spPr>
          <a:xfrm>
            <a:off x="490650" y="41382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6" name="Google Shape;306;p6"/>
          <p:cNvSpPr/>
          <p:nvPr/>
        </p:nvSpPr>
        <p:spPr>
          <a:xfrm>
            <a:off x="7124673" y="2073325"/>
            <a:ext cx="1563300" cy="574200"/>
          </a:xfrm>
          <a:prstGeom prst="rect">
            <a:avLst/>
          </a:prstGeom>
          <a:solidFill>
            <a:srgbClr val="005D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07" name="Google Shape;307;p6"/>
          <p:cNvSpPr txBox="1"/>
          <p:nvPr/>
        </p:nvSpPr>
        <p:spPr>
          <a:xfrm>
            <a:off x="7400912" y="2253040"/>
            <a:ext cx="1010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Owner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8" name="Google Shape;308;p6"/>
          <p:cNvSpPr/>
          <p:nvPr/>
        </p:nvSpPr>
        <p:spPr>
          <a:xfrm>
            <a:off x="7124673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09" name="Google Shape;309;p6"/>
          <p:cNvSpPr/>
          <p:nvPr/>
        </p:nvSpPr>
        <p:spPr>
          <a:xfrm>
            <a:off x="7124673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10" name="Google Shape;310;p6"/>
          <p:cNvSpPr/>
          <p:nvPr/>
        </p:nvSpPr>
        <p:spPr>
          <a:xfrm>
            <a:off x="7124673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11" name="Google Shape;311;p6"/>
          <p:cNvSpPr txBox="1"/>
          <p:nvPr/>
        </p:nvSpPr>
        <p:spPr>
          <a:xfrm>
            <a:off x="714997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2" name="Google Shape;312;p6"/>
          <p:cNvSpPr txBox="1"/>
          <p:nvPr/>
        </p:nvSpPr>
        <p:spPr>
          <a:xfrm>
            <a:off x="714997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3" name="Google Shape;313;p6"/>
          <p:cNvSpPr txBox="1"/>
          <p:nvPr/>
        </p:nvSpPr>
        <p:spPr>
          <a:xfrm>
            <a:off x="714997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7"/>
          <p:cNvSpPr/>
          <p:nvPr/>
        </p:nvSpPr>
        <p:spPr>
          <a:xfrm>
            <a:off x="92550" y="865600"/>
            <a:ext cx="27927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19" name="Google Shape;319;p7"/>
          <p:cNvSpPr/>
          <p:nvPr/>
        </p:nvSpPr>
        <p:spPr>
          <a:xfrm>
            <a:off x="0" y="0"/>
            <a:ext cx="9144000" cy="5742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0" name="Google Shape;320;p7"/>
          <p:cNvSpPr/>
          <p:nvPr/>
        </p:nvSpPr>
        <p:spPr>
          <a:xfrm>
            <a:off x="456032" y="2074025"/>
            <a:ext cx="1563300" cy="574200"/>
          </a:xfrm>
          <a:prstGeom prst="rect">
            <a:avLst/>
          </a:prstGeom>
          <a:solidFill>
            <a:srgbClr val="4BE4B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1" name="Google Shape;321;p7"/>
          <p:cNvSpPr txBox="1"/>
          <p:nvPr>
            <p:ph type="title"/>
          </p:nvPr>
        </p:nvSpPr>
        <p:spPr>
          <a:xfrm>
            <a:off x="183925" y="109800"/>
            <a:ext cx="5494200" cy="35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5B5B"/>
              </a:buClr>
              <a:buSzPts val="2000"/>
              <a:buFont typeface="Roboto"/>
              <a:buNone/>
            </a:pPr>
            <a:r>
              <a:rPr b="0" lang="en">
                <a:solidFill>
                  <a:srgbClr val="080B0E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Action</a:t>
            </a:r>
            <a:r>
              <a:rPr b="0" lang="en">
                <a:solidFill>
                  <a:srgbClr val="080B0E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Plan – First Aid Education</a:t>
            </a:r>
            <a:endParaRPr b="0">
              <a:solidFill>
                <a:srgbClr val="080B0E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322" name="Google Shape;322;p7"/>
          <p:cNvSpPr txBox="1"/>
          <p:nvPr/>
        </p:nvSpPr>
        <p:spPr>
          <a:xfrm>
            <a:off x="490650" y="2095101"/>
            <a:ext cx="1461300" cy="553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First Aid Education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Goals</a:t>
            </a:r>
            <a:endParaRPr b="1" sz="12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3" name="Google Shape;323;p7"/>
          <p:cNvSpPr txBox="1"/>
          <p:nvPr/>
        </p:nvSpPr>
        <p:spPr>
          <a:xfrm>
            <a:off x="65375" y="4815825"/>
            <a:ext cx="4554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600"/>
              <a:buFont typeface="Gill Sans"/>
              <a:buNone/>
            </a:pPr>
            <a:r>
              <a:rPr lang="en" sz="6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CC-BY 2022 with attribution link to https://www.getguru.com/templates/project-communication-plan-template/</a:t>
            </a:r>
            <a:endParaRPr sz="600">
              <a:solidFill>
                <a:srgbClr val="B0C0C8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4" name="Google Shape;324;p7"/>
          <p:cNvSpPr txBox="1"/>
          <p:nvPr/>
        </p:nvSpPr>
        <p:spPr>
          <a:xfrm>
            <a:off x="4844850" y="4769625"/>
            <a:ext cx="4215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959CA5"/>
              </a:buClr>
              <a:buSzPts val="900"/>
              <a:buFont typeface="Gill Sans"/>
              <a:buNone/>
            </a:pPr>
            <a:r>
              <a:rPr b="1" lang="en" sz="900">
                <a:solidFill>
                  <a:srgbClr val="959CA5"/>
                </a:solidFill>
                <a:latin typeface="Gill Sans"/>
                <a:ea typeface="Gill Sans"/>
                <a:cs typeface="Gill Sans"/>
                <a:sym typeface="Gill Sans"/>
              </a:rPr>
              <a:t>[COMPANY NAME]</a:t>
            </a:r>
            <a:endParaRPr b="1" sz="900">
              <a:solidFill>
                <a:srgbClr val="959CA5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5" name="Google Shape;325;p7"/>
          <p:cNvSpPr/>
          <p:nvPr/>
        </p:nvSpPr>
        <p:spPr>
          <a:xfrm>
            <a:off x="2974150" y="865600"/>
            <a:ext cx="14613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6" name="Google Shape;326;p7"/>
          <p:cNvSpPr/>
          <p:nvPr/>
        </p:nvSpPr>
        <p:spPr>
          <a:xfrm>
            <a:off x="4539850" y="865600"/>
            <a:ext cx="15207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7" name="Google Shape;327;p7"/>
          <p:cNvSpPr/>
          <p:nvPr/>
        </p:nvSpPr>
        <p:spPr>
          <a:xfrm>
            <a:off x="6144150" y="865603"/>
            <a:ext cx="29073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8" name="Google Shape;328;p7"/>
          <p:cNvSpPr txBox="1"/>
          <p:nvPr/>
        </p:nvSpPr>
        <p:spPr>
          <a:xfrm>
            <a:off x="168850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Name: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9" name="Google Shape;329;p7"/>
          <p:cNvSpPr txBox="1"/>
          <p:nvPr/>
        </p:nvSpPr>
        <p:spPr>
          <a:xfrm>
            <a:off x="3050403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Start Date: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0" name="Google Shape;330;p7"/>
          <p:cNvSpPr txBox="1"/>
          <p:nvPr/>
        </p:nvSpPr>
        <p:spPr>
          <a:xfrm>
            <a:off x="4619665" y="933070"/>
            <a:ext cx="15633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Completion Date: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1" name="Google Shape;331;p7"/>
          <p:cNvSpPr txBox="1"/>
          <p:nvPr/>
        </p:nvSpPr>
        <p:spPr>
          <a:xfrm>
            <a:off x="6222145" y="933070"/>
            <a:ext cx="1270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Manager: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2" name="Google Shape;332;p7"/>
          <p:cNvSpPr/>
          <p:nvPr/>
        </p:nvSpPr>
        <p:spPr>
          <a:xfrm>
            <a:off x="92550" y="1469900"/>
            <a:ext cx="8958900" cy="503400"/>
          </a:xfrm>
          <a:prstGeom prst="rect">
            <a:avLst/>
          </a:prstGeom>
          <a:solidFill>
            <a:srgbClr val="F5F7F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3" name="Google Shape;333;p7"/>
          <p:cNvSpPr txBox="1"/>
          <p:nvPr/>
        </p:nvSpPr>
        <p:spPr>
          <a:xfrm>
            <a:off x="168850" y="1535488"/>
            <a:ext cx="2138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100"/>
              <a:buFont typeface="Montserrat"/>
              <a:buNone/>
            </a:pPr>
            <a:r>
              <a:rPr b="1" lang="en" sz="11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Project Objectives:</a:t>
            </a:r>
            <a:endParaRPr b="1" sz="11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4" name="Google Shape;334;p7"/>
          <p:cNvSpPr/>
          <p:nvPr/>
        </p:nvSpPr>
        <p:spPr>
          <a:xfrm>
            <a:off x="2132526" y="2073325"/>
            <a:ext cx="1563300" cy="574200"/>
          </a:xfrm>
          <a:prstGeom prst="rect">
            <a:avLst/>
          </a:prstGeom>
          <a:solidFill>
            <a:srgbClr val="FFE0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5" name="Google Shape;335;p7"/>
          <p:cNvSpPr/>
          <p:nvPr/>
        </p:nvSpPr>
        <p:spPr>
          <a:xfrm>
            <a:off x="3796587" y="2073325"/>
            <a:ext cx="1563300" cy="574200"/>
          </a:xfrm>
          <a:prstGeom prst="rect">
            <a:avLst/>
          </a:prstGeom>
          <a:solidFill>
            <a:srgbClr val="A63D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rgbClr val="F2196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6" name="Google Shape;336;p7"/>
          <p:cNvSpPr/>
          <p:nvPr/>
        </p:nvSpPr>
        <p:spPr>
          <a:xfrm>
            <a:off x="5460623" y="2073325"/>
            <a:ext cx="1563300" cy="574200"/>
          </a:xfrm>
          <a:prstGeom prst="rect">
            <a:avLst/>
          </a:prstGeom>
          <a:solidFill>
            <a:srgbClr val="F21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7" name="Google Shape;337;p7"/>
          <p:cNvSpPr txBox="1"/>
          <p:nvPr/>
        </p:nvSpPr>
        <p:spPr>
          <a:xfrm>
            <a:off x="2200375" y="2094401"/>
            <a:ext cx="1461300" cy="553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First Aid Education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Deliverables</a:t>
            </a:r>
            <a:endParaRPr b="1" sz="12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8" name="Google Shape;338;p7"/>
          <p:cNvSpPr txBox="1"/>
          <p:nvPr/>
        </p:nvSpPr>
        <p:spPr>
          <a:xfrm>
            <a:off x="4072821" y="2257106"/>
            <a:ext cx="1010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Action Steps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9" name="Google Shape;339;p7"/>
          <p:cNvSpPr txBox="1"/>
          <p:nvPr/>
        </p:nvSpPr>
        <p:spPr>
          <a:xfrm>
            <a:off x="5577840" y="2253107"/>
            <a:ext cx="1270472" cy="184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Stakeholder(s)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0" name="Google Shape;340;p7"/>
          <p:cNvSpPr txBox="1"/>
          <p:nvPr/>
        </p:nvSpPr>
        <p:spPr>
          <a:xfrm>
            <a:off x="168850" y="1731638"/>
            <a:ext cx="7536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You simply add your own text and description here. This text is fully editable.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1" name="Google Shape;341;p7"/>
          <p:cNvSpPr txBox="1"/>
          <p:nvPr/>
        </p:nvSpPr>
        <p:spPr>
          <a:xfrm>
            <a:off x="168850" y="1107381"/>
            <a:ext cx="2700900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FA Vision 2030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2" name="Google Shape;342;p7"/>
          <p:cNvSpPr txBox="1"/>
          <p:nvPr/>
        </p:nvSpPr>
        <p:spPr>
          <a:xfrm>
            <a:off x="3050403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3" name="Google Shape;343;p7"/>
          <p:cNvSpPr txBox="1"/>
          <p:nvPr/>
        </p:nvSpPr>
        <p:spPr>
          <a:xfrm>
            <a:off x="4619665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4" name="Google Shape;344;p7"/>
          <p:cNvSpPr txBox="1"/>
          <p:nvPr/>
        </p:nvSpPr>
        <p:spPr>
          <a:xfrm>
            <a:off x="6222145" y="1107381"/>
            <a:ext cx="1461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1000"/>
              <a:buFont typeface="Montserrat"/>
              <a:buNone/>
            </a:pPr>
            <a:r>
              <a:rPr lang="en" sz="10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This is a sample text. </a:t>
            </a:r>
            <a:endParaRPr sz="10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5" name="Google Shape;345;p7"/>
          <p:cNvSpPr/>
          <p:nvPr/>
        </p:nvSpPr>
        <p:spPr>
          <a:xfrm>
            <a:off x="456032" y="2769369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46" name="Google Shape;346;p7"/>
          <p:cNvSpPr/>
          <p:nvPr/>
        </p:nvSpPr>
        <p:spPr>
          <a:xfrm>
            <a:off x="456032" y="346472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47" name="Google Shape;347;p7"/>
          <p:cNvSpPr/>
          <p:nvPr/>
        </p:nvSpPr>
        <p:spPr>
          <a:xfrm>
            <a:off x="456025" y="414027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48" name="Google Shape;348;p7"/>
          <p:cNvSpPr/>
          <p:nvPr/>
        </p:nvSpPr>
        <p:spPr>
          <a:xfrm>
            <a:off x="2132526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49" name="Google Shape;349;p7"/>
          <p:cNvSpPr/>
          <p:nvPr/>
        </p:nvSpPr>
        <p:spPr>
          <a:xfrm>
            <a:off x="2132526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0" name="Google Shape;350;p7"/>
          <p:cNvSpPr/>
          <p:nvPr/>
        </p:nvSpPr>
        <p:spPr>
          <a:xfrm>
            <a:off x="2132526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1" name="Google Shape;351;p7"/>
          <p:cNvSpPr/>
          <p:nvPr/>
        </p:nvSpPr>
        <p:spPr>
          <a:xfrm>
            <a:off x="3796587" y="2768669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2" name="Google Shape;352;p7"/>
          <p:cNvSpPr/>
          <p:nvPr/>
        </p:nvSpPr>
        <p:spPr>
          <a:xfrm>
            <a:off x="3796587" y="346402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3" name="Google Shape;353;p7"/>
          <p:cNvSpPr/>
          <p:nvPr/>
        </p:nvSpPr>
        <p:spPr>
          <a:xfrm>
            <a:off x="3796587" y="4135375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4" name="Google Shape;354;p7"/>
          <p:cNvSpPr/>
          <p:nvPr/>
        </p:nvSpPr>
        <p:spPr>
          <a:xfrm>
            <a:off x="5460623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5" name="Google Shape;355;p7"/>
          <p:cNvSpPr/>
          <p:nvPr/>
        </p:nvSpPr>
        <p:spPr>
          <a:xfrm>
            <a:off x="5460623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6" name="Google Shape;356;p7"/>
          <p:cNvSpPr/>
          <p:nvPr/>
        </p:nvSpPr>
        <p:spPr>
          <a:xfrm>
            <a:off x="5460623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7" name="Google Shape;357;p7"/>
          <p:cNvSpPr txBox="1"/>
          <p:nvPr/>
        </p:nvSpPr>
        <p:spPr>
          <a:xfrm>
            <a:off x="548592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58" name="Google Shape;358;p7"/>
          <p:cNvSpPr txBox="1"/>
          <p:nvPr/>
        </p:nvSpPr>
        <p:spPr>
          <a:xfrm>
            <a:off x="548592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59" name="Google Shape;359;p7"/>
          <p:cNvSpPr txBox="1"/>
          <p:nvPr/>
        </p:nvSpPr>
        <p:spPr>
          <a:xfrm>
            <a:off x="548592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0" name="Google Shape;360;p7"/>
          <p:cNvSpPr txBox="1"/>
          <p:nvPr/>
        </p:nvSpPr>
        <p:spPr>
          <a:xfrm>
            <a:off x="385057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1" name="Google Shape;361;p7"/>
          <p:cNvSpPr txBox="1"/>
          <p:nvPr/>
        </p:nvSpPr>
        <p:spPr>
          <a:xfrm>
            <a:off x="3850575" y="35082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2" name="Google Shape;362;p7"/>
          <p:cNvSpPr txBox="1"/>
          <p:nvPr/>
        </p:nvSpPr>
        <p:spPr>
          <a:xfrm>
            <a:off x="3850524" y="4137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3" name="Google Shape;363;p7"/>
          <p:cNvSpPr txBox="1"/>
          <p:nvPr/>
        </p:nvSpPr>
        <p:spPr>
          <a:xfrm>
            <a:off x="2149825" y="2809025"/>
            <a:ext cx="1455300" cy="3231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List deliverable here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4" name="Google Shape;364;p7"/>
          <p:cNvSpPr txBox="1"/>
          <p:nvPr/>
        </p:nvSpPr>
        <p:spPr>
          <a:xfrm>
            <a:off x="214982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5" name="Google Shape;365;p7"/>
          <p:cNvSpPr txBox="1"/>
          <p:nvPr/>
        </p:nvSpPr>
        <p:spPr>
          <a:xfrm>
            <a:off x="214982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6" name="Google Shape;366;p7"/>
          <p:cNvSpPr txBox="1"/>
          <p:nvPr/>
        </p:nvSpPr>
        <p:spPr>
          <a:xfrm>
            <a:off x="490650" y="2809725"/>
            <a:ext cx="1455300" cy="3231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List goal here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7" name="Google Shape;367;p7"/>
          <p:cNvSpPr txBox="1"/>
          <p:nvPr/>
        </p:nvSpPr>
        <p:spPr>
          <a:xfrm>
            <a:off x="490651" y="34770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8" name="Google Shape;368;p7"/>
          <p:cNvSpPr txBox="1"/>
          <p:nvPr/>
        </p:nvSpPr>
        <p:spPr>
          <a:xfrm>
            <a:off x="490650" y="41382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9" name="Google Shape;369;p7"/>
          <p:cNvSpPr/>
          <p:nvPr/>
        </p:nvSpPr>
        <p:spPr>
          <a:xfrm>
            <a:off x="7124673" y="2073325"/>
            <a:ext cx="1563300" cy="574200"/>
          </a:xfrm>
          <a:prstGeom prst="rect">
            <a:avLst/>
          </a:prstGeom>
          <a:solidFill>
            <a:srgbClr val="005D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0" name="Google Shape;370;p7"/>
          <p:cNvSpPr txBox="1"/>
          <p:nvPr/>
        </p:nvSpPr>
        <p:spPr>
          <a:xfrm>
            <a:off x="7400912" y="2253040"/>
            <a:ext cx="1010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b="1"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Owner</a:t>
            </a:r>
            <a:endParaRPr b="1"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1" name="Google Shape;371;p7"/>
          <p:cNvSpPr/>
          <p:nvPr/>
        </p:nvSpPr>
        <p:spPr>
          <a:xfrm>
            <a:off x="7124673" y="276867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2" name="Google Shape;372;p7"/>
          <p:cNvSpPr/>
          <p:nvPr/>
        </p:nvSpPr>
        <p:spPr>
          <a:xfrm>
            <a:off x="7124673" y="3464032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3" name="Google Shape;373;p7"/>
          <p:cNvSpPr/>
          <p:nvPr/>
        </p:nvSpPr>
        <p:spPr>
          <a:xfrm>
            <a:off x="7124673" y="4113097"/>
            <a:ext cx="1563300" cy="574200"/>
          </a:xfrm>
          <a:prstGeom prst="rect">
            <a:avLst/>
          </a:prstGeom>
          <a:solidFill>
            <a:srgbClr val="ECEE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4" name="Google Shape;374;p7"/>
          <p:cNvSpPr txBox="1"/>
          <p:nvPr/>
        </p:nvSpPr>
        <p:spPr>
          <a:xfrm>
            <a:off x="7149975" y="282492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5" name="Google Shape;375;p7"/>
          <p:cNvSpPr txBox="1"/>
          <p:nvPr/>
        </p:nvSpPr>
        <p:spPr>
          <a:xfrm>
            <a:off x="7149975" y="3476300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6" name="Google Shape;376;p7"/>
          <p:cNvSpPr txBox="1"/>
          <p:nvPr/>
        </p:nvSpPr>
        <p:spPr>
          <a:xfrm>
            <a:off x="7149975" y="4137575"/>
            <a:ext cx="145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B0E"/>
              </a:buClr>
              <a:buSzPts val="900"/>
              <a:buFont typeface="Montserrat"/>
              <a:buNone/>
            </a:pPr>
            <a:r>
              <a:rPr lang="en" sz="900">
                <a:solidFill>
                  <a:srgbClr val="080B0E"/>
                </a:solidFill>
                <a:latin typeface="Montserrat"/>
                <a:ea typeface="Montserrat"/>
                <a:cs typeface="Montserrat"/>
                <a:sym typeface="Montserrat"/>
              </a:rPr>
              <a:t>You simply add your own text here. </a:t>
            </a:r>
            <a:endParaRPr sz="900">
              <a:solidFill>
                <a:srgbClr val="080B0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Ryan, Stacey A</dc:creator>
</cp:coreProperties>
</file>