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12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F38F6-F8D7-9E91-ED2F-734083DB63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65876E-40EF-1E3F-4CE8-2A57304DD9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24680F-D795-62AA-B723-96AD4DBBD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90A39-4533-2172-6197-6EFCAA44D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DD7701-46E0-1E47-9EDE-CB5F8F5F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9CAAA-A231-404D-1100-D2B33AF87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9F6AEB-F357-C4DD-34FD-E4ADADB336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168888-8C12-ED5C-D3C5-416603F78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6E2D50-D763-ACAD-80C6-F2343B460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47417E-EF7F-5878-CA5D-65E883FB1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88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4AA376-65E2-D13D-1B48-00DF789486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1C3E4E-3FBF-AFA6-2D14-C5D06659A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C644F-266F-4871-28F5-2F82EB4EA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F505F-CA4A-6D76-F26A-94D0A1EBA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1DC55E-D79E-3770-21A5-2F2CF5C3F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6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1140E3-9513-6C15-6A2F-78F058043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BAD8EF-A3E8-B585-8791-A7260576A2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D87D4-D6B6-ADF9-0A18-73CBAA149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6981F-13AC-9210-BC8D-BB75F799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8F430-D6CD-6340-55E8-2C0233641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12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B3EC67-1118-E8FE-BF48-98301FAD6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06FB44-ED16-DC43-2F3F-A0DF1ED2A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8B416-0AD9-9F1A-B2D0-571497B90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56C51-9969-17DD-5CC7-33CEEE60C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54F64-17F4-D48F-EC98-02CC69A9B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6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355A8-5D52-7675-C8C7-0513D2ED5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EC48DD-1BB4-065F-B289-E77778BB88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4595C3-448E-5A63-1136-C12A93DC36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3A68F-1B7A-0531-025E-BB2955AF5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90C9F3-7A83-E3D1-9381-D1478222F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A61007-94BC-A45A-3329-221F9B1C6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86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98A9-503F-D9AD-829D-5DACF9FA8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C1C0E-84C8-CE34-76C4-50AE3898BD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F1E95E-1F17-90B0-10CE-4EF4BF7FE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E8D013-8E2E-6D5B-BA0F-15E61F138C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0F57B5-5D8C-C6D1-87A4-06EBD7668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67D36F-F5A7-2AFE-8CBE-FF932A7BA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FEE03A-8540-0ABB-D3C4-4DA97D07B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FB0686-ED93-CAD3-D2F3-0DE4C36B7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15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2C615-5DAA-B491-AF18-805E03E14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0F2108-4844-6AC6-7D60-050C48F28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71974F-2C78-CCDF-8B10-4B119C6F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309F10-A44E-E481-D39E-4AF1AB9F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07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26A762-131A-49FA-19E7-B2C9CEC21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6D480D-8F44-B030-7215-CB1BDA740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3E8EF-1BF5-C7A9-FBC9-FF5098B13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370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A71D-4880-3505-5E40-1ED7D68F0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7D574-EF07-DCCB-EF30-ADA8623DE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306AEC-78EA-6B44-FC5D-79EBE0D78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8D3A2-5C6A-7EFA-2253-5788B34E4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85268-85C4-13C0-EE8B-A64AA148B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7D1235-DE1D-A444-26E0-0BB81D5C9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4F72-C393-1754-7D79-FDC4FCA29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9DA60E-AB54-62E5-D80D-A4D5DBADA5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2C4767-6180-79DA-5AF2-415F637556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63EE2E-ACFD-46A6-1579-9AAFB09B8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094DA-D0EF-46CF-9438-E17E1F9611A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DF3EF-AC53-A03F-3937-3789A99C9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31C217-B7CE-DC43-1DAA-57B34229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386EC-7D02-4879-928E-B69E0C79B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18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42604B-9A8C-9A17-626A-9B360412A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C16981-2AA6-6968-2838-EBE23A01C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32E279-6044-C9A9-0EA0-665AAA667E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094DA-D0EF-46CF-9438-E17E1F9611A8}" type="datetimeFigureOut">
              <a:rPr lang="en-US" smtClean="0"/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1FBC8-0367-8C87-6E12-610DAC06A2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3DBA9B-10B6-4156-F006-A1923E2C9E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386EC-7D02-4879-928E-B69E0C79B1F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263BC3-F441-C322-B15E-D6C79F0D3A01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0" y="6705600"/>
            <a:ext cx="5524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Restricted</a:t>
            </a:r>
          </a:p>
        </p:txBody>
      </p:sp>
    </p:spTree>
    <p:extLst>
      <p:ext uri="{BB962C8B-B14F-4D97-AF65-F5344CB8AC3E}">
        <p14:creationId xmlns:p14="http://schemas.microsoft.com/office/powerpoint/2010/main" val="1064285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EE14DF4-C617-A5DF-69FF-E380B89E3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9125436F-9ABA-8BF3-01A1-4B68B25C6E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97274"/>
            <a:ext cx="9143999" cy="175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18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13AE5-4951-41D1-C864-86DB3A715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Image preview">
            <a:extLst>
              <a:ext uri="{FF2B5EF4-FFF2-40B4-BE49-F238E27FC236}">
                <a16:creationId xmlns:a16="http://schemas.microsoft.com/office/drawing/2014/main" id="{2BEEB864-AB16-E425-BACE-9F0EB330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939" y="365125"/>
            <a:ext cx="9819862" cy="146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541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Stacey RYAN</dc:creator>
  <cp:lastModifiedBy>Ryan, Stacey A</cp:lastModifiedBy>
  <cp:revision>1</cp:revision>
  <dcterms:created xsi:type="dcterms:W3CDTF">2022-11-14T15:43:16Z</dcterms:created>
  <dcterms:modified xsi:type="dcterms:W3CDTF">2022-11-14T15:46:58Z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0843f49-ba84-4571-b1b5-bbf501ecdde5_Enabled">
    <vt:lpwstr>true</vt:lpwstr>
  </property>
  <property fmtid="{D5CDD505-2E9C-101B-9397-08002B2CF9AE}" pid="3" name="MSIP_Label_60843f49-ba84-4571-b1b5-bbf501ecdde5_SetDate">
    <vt:lpwstr>2022-11-14T15:46:58Z</vt:lpwstr>
  </property>
  <property fmtid="{D5CDD505-2E9C-101B-9397-08002B2CF9AE}" pid="4" name="MSIP_Label_60843f49-ba84-4571-b1b5-bbf501ecdde5_Method">
    <vt:lpwstr>Privileged</vt:lpwstr>
  </property>
  <property fmtid="{D5CDD505-2E9C-101B-9397-08002B2CF9AE}" pid="5" name="MSIP_Label_60843f49-ba84-4571-b1b5-bbf501ecdde5_Name">
    <vt:lpwstr>Red Cross - Red Crescent Internal</vt:lpwstr>
  </property>
  <property fmtid="{D5CDD505-2E9C-101B-9397-08002B2CF9AE}" pid="6" name="MSIP_Label_60843f49-ba84-4571-b1b5-bbf501ecdde5_SiteId">
    <vt:lpwstr>a2b53be5-734e-4e6c-ab0d-d184f60fd917</vt:lpwstr>
  </property>
  <property fmtid="{D5CDD505-2E9C-101B-9397-08002B2CF9AE}" pid="7" name="MSIP_Label_60843f49-ba84-4571-b1b5-bbf501ecdde5_ActionId">
    <vt:lpwstr>3fc45843-2f89-423e-9bbd-b0148c8b0ed9</vt:lpwstr>
  </property>
  <property fmtid="{D5CDD505-2E9C-101B-9397-08002B2CF9AE}" pid="8" name="MSIP_Label_60843f49-ba84-4571-b1b5-bbf501ecdde5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Restricted</vt:lpwstr>
  </property>
</Properties>
</file>